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1"/>
  </p:notesMasterIdLst>
  <p:sldIdLst>
    <p:sldId id="256" r:id="rId2"/>
    <p:sldId id="280" r:id="rId3"/>
    <p:sldId id="259" r:id="rId4"/>
    <p:sldId id="260" r:id="rId5"/>
    <p:sldId id="261" r:id="rId6"/>
    <p:sldId id="262" r:id="rId7"/>
    <p:sldId id="263" r:id="rId8"/>
    <p:sldId id="267" r:id="rId9"/>
    <p:sldId id="278" r:id="rId10"/>
  </p:sldIdLst>
  <p:sldSz cx="9144000" cy="5143500" type="screen16x9"/>
  <p:notesSz cx="6858000" cy="9144000"/>
  <p:embeddedFontLst>
    <p:embeddedFont>
      <p:font typeface="Roboto Slab Regular" panose="020B0604020202020204" charset="0"/>
      <p:regular r:id="rId12"/>
      <p:bold r:id="rId13"/>
    </p:embeddedFont>
    <p:embeddedFont>
      <p:font typeface="나눔손글씨 중학생" panose="02000503000000000000" pitchFamily="2" charset="-127"/>
      <p:regular r:id="rId14"/>
    </p:embeddedFont>
    <p:embeddedFont>
      <p:font typeface="Josefin Sans" panose="020B0604020202020204" charset="0"/>
      <p:regular r:id="rId15"/>
      <p:bold r:id="rId16"/>
      <p:italic r:id="rId17"/>
      <p:boldItalic r:id="rId18"/>
    </p:embeddedFont>
    <p:embeddedFont>
      <p:font typeface="Josefin Slab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pos="5046">
          <p15:clr>
            <a:srgbClr val="9AA0A6"/>
          </p15:clr>
        </p15:guide>
        <p15:guide id="2" orient="horz" pos="217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9F6"/>
    <a:srgbClr val="FBA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67"/>
      </p:cViewPr>
      <p:guideLst>
        <p:guide orient="horz" pos="2173"/>
        <p:guide pos="50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-3187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87451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56c698b07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56c698b07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57473f0d5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57473f0d5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7473f0d5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7473f0d5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57473f0d5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57473f0d5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56c698b0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56c698b0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57473f0d57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57473f0d57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57473f0d57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7" name="Google Shape;2577;g57473f0d57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26089">
            <a:off x="103959" y="8340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12347" y="156439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2092236" y="2186769"/>
            <a:ext cx="1545206" cy="1028422"/>
            <a:chOff x="1015083" y="2196153"/>
            <a:chExt cx="1242127" cy="826706"/>
          </a:xfrm>
        </p:grpSpPr>
        <p:sp>
          <p:nvSpPr>
            <p:cNvPr id="17" name="Google Shape;17;p2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342325" y="371950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>
            <a:off x="1721900" y="615802"/>
            <a:ext cx="1930707" cy="619900"/>
            <a:chOff x="1721900" y="303502"/>
            <a:chExt cx="1930707" cy="619900"/>
          </a:xfrm>
        </p:grpSpPr>
        <p:sp>
          <p:nvSpPr>
            <p:cNvPr id="45" name="Google Shape;45;p2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7661100" y="3516825"/>
            <a:ext cx="694875" cy="446150"/>
            <a:chOff x="2649900" y="674200"/>
            <a:chExt cx="694875" cy="446150"/>
          </a:xfrm>
        </p:grpSpPr>
        <p:sp>
          <p:nvSpPr>
            <p:cNvPr id="51" name="Google Shape;51;p2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6866808" y="748778"/>
            <a:ext cx="1242127" cy="826706"/>
            <a:chOff x="1015083" y="2196153"/>
            <a:chExt cx="1242127" cy="826706"/>
          </a:xfrm>
        </p:grpSpPr>
        <p:sp>
          <p:nvSpPr>
            <p:cNvPr id="67" name="Google Shape;67;p2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2"/>
          <p:cNvSpPr txBox="1">
            <a:spLocks noGrp="1"/>
          </p:cNvSpPr>
          <p:nvPr>
            <p:ph type="ctrTitle"/>
          </p:nvPr>
        </p:nvSpPr>
        <p:spPr>
          <a:xfrm flipH="1">
            <a:off x="828500" y="1531297"/>
            <a:ext cx="3910200" cy="17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589950" y="2413075"/>
            <a:ext cx="21819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 rot="-3366868">
            <a:off x="504818" y="1160201"/>
            <a:ext cx="1528243" cy="1076238"/>
          </a:xfrm>
          <a:custGeom>
            <a:avLst/>
            <a:gdLst/>
            <a:ahLst/>
            <a:cxnLst/>
            <a:rect l="l" t="t" r="r" b="b"/>
            <a:pathLst>
              <a:path w="39575" h="27870" extrusionOk="0">
                <a:moveTo>
                  <a:pt x="37068" y="4887"/>
                </a:moveTo>
                <a:cubicBezTo>
                  <a:pt x="37035" y="4887"/>
                  <a:pt x="36998" y="4887"/>
                  <a:pt x="36965" y="4892"/>
                </a:cubicBezTo>
                <a:lnTo>
                  <a:pt x="36965" y="4892"/>
                </a:lnTo>
                <a:cubicBezTo>
                  <a:pt x="37027" y="4958"/>
                  <a:pt x="37090" y="5023"/>
                  <a:pt x="37157" y="5094"/>
                </a:cubicBezTo>
                <a:lnTo>
                  <a:pt x="37157" y="5094"/>
                </a:lnTo>
                <a:cubicBezTo>
                  <a:pt x="37105" y="5030"/>
                  <a:pt x="37068" y="4963"/>
                  <a:pt x="37068" y="4887"/>
                </a:cubicBezTo>
                <a:close/>
                <a:moveTo>
                  <a:pt x="37157" y="5094"/>
                </a:moveTo>
                <a:cubicBezTo>
                  <a:pt x="37190" y="5134"/>
                  <a:pt x="37230" y="5174"/>
                  <a:pt x="37269" y="5213"/>
                </a:cubicBezTo>
                <a:cubicBezTo>
                  <a:pt x="37230" y="5171"/>
                  <a:pt x="37193" y="5132"/>
                  <a:pt x="37157" y="5094"/>
                </a:cubicBezTo>
                <a:close/>
                <a:moveTo>
                  <a:pt x="17645" y="13459"/>
                </a:moveTo>
                <a:cubicBezTo>
                  <a:pt x="17745" y="13559"/>
                  <a:pt x="17745" y="13559"/>
                  <a:pt x="17845" y="13559"/>
                </a:cubicBezTo>
                <a:cubicBezTo>
                  <a:pt x="17745" y="13659"/>
                  <a:pt x="17645" y="13785"/>
                  <a:pt x="17544" y="13885"/>
                </a:cubicBezTo>
                <a:lnTo>
                  <a:pt x="17419" y="13885"/>
                </a:lnTo>
                <a:cubicBezTo>
                  <a:pt x="17544" y="13785"/>
                  <a:pt x="17645" y="13659"/>
                  <a:pt x="17645" y="13459"/>
                </a:cubicBezTo>
                <a:close/>
                <a:moveTo>
                  <a:pt x="27870" y="14812"/>
                </a:moveTo>
                <a:lnTo>
                  <a:pt x="27870" y="14912"/>
                </a:lnTo>
                <a:cubicBezTo>
                  <a:pt x="27770" y="14912"/>
                  <a:pt x="27670" y="15038"/>
                  <a:pt x="27670" y="15038"/>
                </a:cubicBezTo>
                <a:cubicBezTo>
                  <a:pt x="27570" y="15038"/>
                  <a:pt x="27570" y="14912"/>
                  <a:pt x="27570" y="14912"/>
                </a:cubicBezTo>
                <a:cubicBezTo>
                  <a:pt x="27670" y="14912"/>
                  <a:pt x="27770" y="14812"/>
                  <a:pt x="27870" y="14812"/>
                </a:cubicBezTo>
                <a:close/>
                <a:moveTo>
                  <a:pt x="38422" y="15965"/>
                </a:moveTo>
                <a:cubicBezTo>
                  <a:pt x="38422" y="15968"/>
                  <a:pt x="38423" y="15971"/>
                  <a:pt x="38424" y="15975"/>
                </a:cubicBezTo>
                <a:lnTo>
                  <a:pt x="38424" y="15975"/>
                </a:lnTo>
                <a:cubicBezTo>
                  <a:pt x="38454" y="15968"/>
                  <a:pt x="38487" y="15965"/>
                  <a:pt x="38522" y="15965"/>
                </a:cubicBezTo>
                <a:close/>
                <a:moveTo>
                  <a:pt x="27570" y="15765"/>
                </a:moveTo>
                <a:lnTo>
                  <a:pt x="27570" y="15765"/>
                </a:lnTo>
                <a:cubicBezTo>
                  <a:pt x="27444" y="15865"/>
                  <a:pt x="27244" y="15965"/>
                  <a:pt x="27043" y="16166"/>
                </a:cubicBezTo>
                <a:cubicBezTo>
                  <a:pt x="27043" y="16065"/>
                  <a:pt x="26943" y="16065"/>
                  <a:pt x="26943" y="15965"/>
                </a:cubicBezTo>
                <a:cubicBezTo>
                  <a:pt x="27144" y="15965"/>
                  <a:pt x="27344" y="15865"/>
                  <a:pt x="27570" y="15765"/>
                </a:cubicBezTo>
                <a:close/>
                <a:moveTo>
                  <a:pt x="25464" y="15865"/>
                </a:moveTo>
                <a:lnTo>
                  <a:pt x="25464" y="15865"/>
                </a:lnTo>
                <a:cubicBezTo>
                  <a:pt x="25364" y="16065"/>
                  <a:pt x="25364" y="16166"/>
                  <a:pt x="25264" y="16291"/>
                </a:cubicBezTo>
                <a:cubicBezTo>
                  <a:pt x="25264" y="16291"/>
                  <a:pt x="25164" y="16291"/>
                  <a:pt x="25063" y="16391"/>
                </a:cubicBezTo>
                <a:lnTo>
                  <a:pt x="24938" y="16291"/>
                </a:lnTo>
                <a:cubicBezTo>
                  <a:pt x="25063" y="16166"/>
                  <a:pt x="25264" y="16065"/>
                  <a:pt x="25464" y="15865"/>
                </a:cubicBezTo>
                <a:close/>
                <a:moveTo>
                  <a:pt x="35815" y="17218"/>
                </a:moveTo>
                <a:cubicBezTo>
                  <a:pt x="35916" y="17318"/>
                  <a:pt x="35916" y="17318"/>
                  <a:pt x="35916" y="17419"/>
                </a:cubicBezTo>
                <a:cubicBezTo>
                  <a:pt x="35815" y="17419"/>
                  <a:pt x="35715" y="17544"/>
                  <a:pt x="35590" y="17544"/>
                </a:cubicBezTo>
                <a:cubicBezTo>
                  <a:pt x="35590" y="17544"/>
                  <a:pt x="35590" y="17419"/>
                  <a:pt x="35489" y="17419"/>
                </a:cubicBezTo>
                <a:cubicBezTo>
                  <a:pt x="35590" y="17419"/>
                  <a:pt x="35715" y="17318"/>
                  <a:pt x="35815" y="17218"/>
                </a:cubicBezTo>
                <a:close/>
                <a:moveTo>
                  <a:pt x="35815" y="18045"/>
                </a:moveTo>
                <a:lnTo>
                  <a:pt x="35815" y="18171"/>
                </a:lnTo>
                <a:lnTo>
                  <a:pt x="35715" y="18171"/>
                </a:lnTo>
                <a:cubicBezTo>
                  <a:pt x="35715" y="18171"/>
                  <a:pt x="35715" y="18045"/>
                  <a:pt x="35815" y="18045"/>
                </a:cubicBezTo>
                <a:close/>
                <a:moveTo>
                  <a:pt x="11053" y="20351"/>
                </a:moveTo>
                <a:cubicBezTo>
                  <a:pt x="11053" y="20877"/>
                  <a:pt x="10326" y="21604"/>
                  <a:pt x="9499" y="21805"/>
                </a:cubicBezTo>
                <a:cubicBezTo>
                  <a:pt x="9800" y="21504"/>
                  <a:pt x="10026" y="21404"/>
                  <a:pt x="10226" y="21178"/>
                </a:cubicBezTo>
                <a:cubicBezTo>
                  <a:pt x="10226" y="20677"/>
                  <a:pt x="10527" y="20351"/>
                  <a:pt x="11053" y="20351"/>
                </a:cubicBezTo>
                <a:close/>
                <a:moveTo>
                  <a:pt x="30212" y="0"/>
                </a:moveTo>
                <a:cubicBezTo>
                  <a:pt x="29891" y="0"/>
                  <a:pt x="29573" y="89"/>
                  <a:pt x="29224" y="201"/>
                </a:cubicBezTo>
                <a:cubicBezTo>
                  <a:pt x="28823" y="401"/>
                  <a:pt x="28397" y="401"/>
                  <a:pt x="27971" y="501"/>
                </a:cubicBezTo>
                <a:lnTo>
                  <a:pt x="27971" y="301"/>
                </a:lnTo>
                <a:cubicBezTo>
                  <a:pt x="26191" y="1028"/>
                  <a:pt x="24437" y="1880"/>
                  <a:pt x="22657" y="2607"/>
                </a:cubicBezTo>
                <a:cubicBezTo>
                  <a:pt x="22231" y="2807"/>
                  <a:pt x="21805" y="3008"/>
                  <a:pt x="21404" y="3133"/>
                </a:cubicBezTo>
                <a:cubicBezTo>
                  <a:pt x="20878" y="3333"/>
                  <a:pt x="20251" y="3434"/>
                  <a:pt x="19725" y="3634"/>
                </a:cubicBezTo>
                <a:lnTo>
                  <a:pt x="15966" y="5514"/>
                </a:lnTo>
                <a:cubicBezTo>
                  <a:pt x="15865" y="5577"/>
                  <a:pt x="15759" y="5633"/>
                  <a:pt x="15665" y="5633"/>
                </a:cubicBezTo>
                <a:cubicBezTo>
                  <a:pt x="15571" y="5633"/>
                  <a:pt x="15489" y="5577"/>
                  <a:pt x="15439" y="5414"/>
                </a:cubicBezTo>
                <a:lnTo>
                  <a:pt x="15439" y="5514"/>
                </a:lnTo>
                <a:cubicBezTo>
                  <a:pt x="15138" y="5639"/>
                  <a:pt x="14913" y="5840"/>
                  <a:pt x="14612" y="6040"/>
                </a:cubicBezTo>
                <a:cubicBezTo>
                  <a:pt x="13559" y="6266"/>
                  <a:pt x="12933" y="6566"/>
                  <a:pt x="12006" y="7394"/>
                </a:cubicBezTo>
                <a:cubicBezTo>
                  <a:pt x="11814" y="7585"/>
                  <a:pt x="11631" y="7699"/>
                  <a:pt x="11447" y="7699"/>
                </a:cubicBezTo>
                <a:cubicBezTo>
                  <a:pt x="11318" y="7699"/>
                  <a:pt x="11188" y="7643"/>
                  <a:pt x="11053" y="7519"/>
                </a:cubicBezTo>
                <a:lnTo>
                  <a:pt x="11053" y="7619"/>
                </a:lnTo>
                <a:cubicBezTo>
                  <a:pt x="10853" y="7719"/>
                  <a:pt x="10652" y="7820"/>
                  <a:pt x="10427" y="8020"/>
                </a:cubicBezTo>
                <a:cubicBezTo>
                  <a:pt x="10326" y="8246"/>
                  <a:pt x="10226" y="8446"/>
                  <a:pt x="10126" y="8546"/>
                </a:cubicBezTo>
                <a:cubicBezTo>
                  <a:pt x="9399" y="9073"/>
                  <a:pt x="8647" y="9599"/>
                  <a:pt x="7920" y="10125"/>
                </a:cubicBezTo>
                <a:cubicBezTo>
                  <a:pt x="7620" y="10326"/>
                  <a:pt x="7294" y="10526"/>
                  <a:pt x="6993" y="10752"/>
                </a:cubicBezTo>
                <a:lnTo>
                  <a:pt x="7093" y="10852"/>
                </a:lnTo>
                <a:cubicBezTo>
                  <a:pt x="6893" y="10852"/>
                  <a:pt x="6567" y="10852"/>
                  <a:pt x="6567" y="10952"/>
                </a:cubicBezTo>
                <a:cubicBezTo>
                  <a:pt x="5414" y="11905"/>
                  <a:pt x="4387" y="12732"/>
                  <a:pt x="3434" y="13659"/>
                </a:cubicBezTo>
                <a:cubicBezTo>
                  <a:pt x="2607" y="14411"/>
                  <a:pt x="1655" y="15038"/>
                  <a:pt x="928" y="15965"/>
                </a:cubicBezTo>
                <a:cubicBezTo>
                  <a:pt x="101" y="16917"/>
                  <a:pt x="201" y="17945"/>
                  <a:pt x="101" y="18998"/>
                </a:cubicBezTo>
                <a:cubicBezTo>
                  <a:pt x="1" y="19524"/>
                  <a:pt x="301" y="20151"/>
                  <a:pt x="627" y="20552"/>
                </a:cubicBezTo>
                <a:cubicBezTo>
                  <a:pt x="828" y="20877"/>
                  <a:pt x="1354" y="21078"/>
                  <a:pt x="1655" y="21303"/>
                </a:cubicBezTo>
                <a:cubicBezTo>
                  <a:pt x="1980" y="21504"/>
                  <a:pt x="2381" y="21704"/>
                  <a:pt x="2607" y="21930"/>
                </a:cubicBezTo>
                <a:cubicBezTo>
                  <a:pt x="2607" y="22231"/>
                  <a:pt x="2507" y="22431"/>
                  <a:pt x="2381" y="22657"/>
                </a:cubicBezTo>
                <a:cubicBezTo>
                  <a:pt x="2607" y="23058"/>
                  <a:pt x="2707" y="23484"/>
                  <a:pt x="2908" y="23910"/>
                </a:cubicBezTo>
                <a:cubicBezTo>
                  <a:pt x="3234" y="24010"/>
                  <a:pt x="3434" y="24010"/>
                  <a:pt x="3760" y="24110"/>
                </a:cubicBezTo>
                <a:cubicBezTo>
                  <a:pt x="3760" y="24311"/>
                  <a:pt x="3760" y="24537"/>
                  <a:pt x="3860" y="24837"/>
                </a:cubicBezTo>
                <a:cubicBezTo>
                  <a:pt x="4387" y="24737"/>
                  <a:pt x="4888" y="24737"/>
                  <a:pt x="5414" y="24637"/>
                </a:cubicBezTo>
                <a:lnTo>
                  <a:pt x="5414" y="24637"/>
                </a:lnTo>
                <a:cubicBezTo>
                  <a:pt x="5214" y="25063"/>
                  <a:pt x="4888" y="25364"/>
                  <a:pt x="4587" y="25689"/>
                </a:cubicBezTo>
                <a:cubicBezTo>
                  <a:pt x="4687" y="25790"/>
                  <a:pt x="4687" y="25790"/>
                  <a:pt x="4788" y="25890"/>
                </a:cubicBezTo>
                <a:cubicBezTo>
                  <a:pt x="5113" y="25790"/>
                  <a:pt x="5414" y="25790"/>
                  <a:pt x="5840" y="25689"/>
                </a:cubicBezTo>
                <a:cubicBezTo>
                  <a:pt x="6041" y="25689"/>
                  <a:pt x="6266" y="25790"/>
                  <a:pt x="6467" y="25790"/>
                </a:cubicBezTo>
                <a:cubicBezTo>
                  <a:pt x="6467" y="25689"/>
                  <a:pt x="6467" y="25689"/>
                  <a:pt x="6567" y="25464"/>
                </a:cubicBezTo>
                <a:cubicBezTo>
                  <a:pt x="6667" y="25564"/>
                  <a:pt x="6893" y="25689"/>
                  <a:pt x="7093" y="25790"/>
                </a:cubicBezTo>
                <a:cubicBezTo>
                  <a:pt x="6893" y="25990"/>
                  <a:pt x="6767" y="26090"/>
                  <a:pt x="6667" y="26316"/>
                </a:cubicBezTo>
                <a:cubicBezTo>
                  <a:pt x="7294" y="26516"/>
                  <a:pt x="7920" y="26717"/>
                  <a:pt x="8773" y="27043"/>
                </a:cubicBezTo>
                <a:cubicBezTo>
                  <a:pt x="9012" y="27043"/>
                  <a:pt x="9296" y="26995"/>
                  <a:pt x="9595" y="26995"/>
                </a:cubicBezTo>
                <a:cubicBezTo>
                  <a:pt x="10079" y="26995"/>
                  <a:pt x="10604" y="27119"/>
                  <a:pt x="11053" y="27770"/>
                </a:cubicBezTo>
                <a:lnTo>
                  <a:pt x="14813" y="27770"/>
                </a:lnTo>
                <a:cubicBezTo>
                  <a:pt x="15138" y="27770"/>
                  <a:pt x="15439" y="27770"/>
                  <a:pt x="15865" y="27870"/>
                </a:cubicBezTo>
                <a:cubicBezTo>
                  <a:pt x="16066" y="27669"/>
                  <a:pt x="16392" y="27444"/>
                  <a:pt x="16692" y="27444"/>
                </a:cubicBezTo>
                <a:cubicBezTo>
                  <a:pt x="19299" y="26817"/>
                  <a:pt x="21705" y="25564"/>
                  <a:pt x="24311" y="25263"/>
                </a:cubicBezTo>
                <a:cubicBezTo>
                  <a:pt x="26091" y="25063"/>
                  <a:pt x="27870" y="24311"/>
                  <a:pt x="29449" y="23384"/>
                </a:cubicBezTo>
                <a:cubicBezTo>
                  <a:pt x="29550" y="23283"/>
                  <a:pt x="29750" y="23183"/>
                  <a:pt x="29850" y="23058"/>
                </a:cubicBezTo>
                <a:cubicBezTo>
                  <a:pt x="29650" y="22958"/>
                  <a:pt x="29550" y="22958"/>
                  <a:pt x="29324" y="22857"/>
                </a:cubicBezTo>
                <a:cubicBezTo>
                  <a:pt x="30702" y="22130"/>
                  <a:pt x="31956" y="21404"/>
                  <a:pt x="33309" y="20777"/>
                </a:cubicBezTo>
                <a:lnTo>
                  <a:pt x="33309" y="21178"/>
                </a:lnTo>
                <a:cubicBezTo>
                  <a:pt x="33710" y="20978"/>
                  <a:pt x="34236" y="20777"/>
                  <a:pt x="34662" y="20552"/>
                </a:cubicBezTo>
                <a:lnTo>
                  <a:pt x="37469" y="18672"/>
                </a:lnTo>
                <a:cubicBezTo>
                  <a:pt x="37595" y="18572"/>
                  <a:pt x="37695" y="18371"/>
                  <a:pt x="37795" y="18045"/>
                </a:cubicBezTo>
                <a:lnTo>
                  <a:pt x="37795" y="18045"/>
                </a:lnTo>
                <a:cubicBezTo>
                  <a:pt x="37068" y="18371"/>
                  <a:pt x="36542" y="18572"/>
                  <a:pt x="36016" y="18672"/>
                </a:cubicBezTo>
                <a:cubicBezTo>
                  <a:pt x="36016" y="18672"/>
                  <a:pt x="35916" y="18672"/>
                  <a:pt x="35916" y="18572"/>
                </a:cubicBezTo>
                <a:cubicBezTo>
                  <a:pt x="36216" y="18371"/>
                  <a:pt x="36442" y="18045"/>
                  <a:pt x="36743" y="17745"/>
                </a:cubicBezTo>
                <a:cubicBezTo>
                  <a:pt x="36968" y="17745"/>
                  <a:pt x="37169" y="17644"/>
                  <a:pt x="37369" y="17644"/>
                </a:cubicBezTo>
                <a:cubicBezTo>
                  <a:pt x="37369" y="17318"/>
                  <a:pt x="37469" y="17118"/>
                  <a:pt x="37469" y="16917"/>
                </a:cubicBezTo>
                <a:cubicBezTo>
                  <a:pt x="37993" y="16693"/>
                  <a:pt x="38516" y="16494"/>
                  <a:pt x="38424" y="15975"/>
                </a:cubicBezTo>
                <a:lnTo>
                  <a:pt x="38424" y="15975"/>
                </a:lnTo>
                <a:cubicBezTo>
                  <a:pt x="38279" y="16004"/>
                  <a:pt x="38164" y="16105"/>
                  <a:pt x="37895" y="16291"/>
                </a:cubicBezTo>
                <a:cubicBezTo>
                  <a:pt x="38622" y="14286"/>
                  <a:pt x="39575" y="12632"/>
                  <a:pt x="39249" y="10526"/>
                </a:cubicBezTo>
                <a:cubicBezTo>
                  <a:pt x="39166" y="10526"/>
                  <a:pt x="39084" y="10612"/>
                  <a:pt x="38945" y="10641"/>
                </a:cubicBezTo>
                <a:lnTo>
                  <a:pt x="38945" y="10641"/>
                </a:lnTo>
                <a:cubicBezTo>
                  <a:pt x="38845" y="10320"/>
                  <a:pt x="38721" y="10022"/>
                  <a:pt x="38622" y="9699"/>
                </a:cubicBezTo>
                <a:cubicBezTo>
                  <a:pt x="38522" y="9399"/>
                  <a:pt x="38522" y="9073"/>
                  <a:pt x="38522" y="8772"/>
                </a:cubicBezTo>
                <a:cubicBezTo>
                  <a:pt x="38322" y="8647"/>
                  <a:pt x="38096" y="8647"/>
                  <a:pt x="37996" y="8546"/>
                </a:cubicBezTo>
                <a:cubicBezTo>
                  <a:pt x="37695" y="8145"/>
                  <a:pt x="37469" y="7719"/>
                  <a:pt x="37169" y="7293"/>
                </a:cubicBezTo>
                <a:cubicBezTo>
                  <a:pt x="37269" y="7093"/>
                  <a:pt x="37269" y="6767"/>
                  <a:pt x="37369" y="6466"/>
                </a:cubicBezTo>
                <a:cubicBezTo>
                  <a:pt x="37269" y="6366"/>
                  <a:pt x="37169" y="6366"/>
                  <a:pt x="37169" y="6366"/>
                </a:cubicBezTo>
                <a:lnTo>
                  <a:pt x="37169" y="5213"/>
                </a:lnTo>
                <a:cubicBezTo>
                  <a:pt x="37068" y="5514"/>
                  <a:pt x="36843" y="5840"/>
                  <a:pt x="36743" y="6140"/>
                </a:cubicBezTo>
                <a:cubicBezTo>
                  <a:pt x="36743" y="6140"/>
                  <a:pt x="36642" y="6140"/>
                  <a:pt x="36642" y="6040"/>
                </a:cubicBezTo>
                <a:cubicBezTo>
                  <a:pt x="36642" y="5739"/>
                  <a:pt x="36743" y="5313"/>
                  <a:pt x="36843" y="5013"/>
                </a:cubicBezTo>
                <a:cubicBezTo>
                  <a:pt x="36843" y="4929"/>
                  <a:pt x="36898" y="4901"/>
                  <a:pt x="36965" y="4892"/>
                </a:cubicBezTo>
                <a:lnTo>
                  <a:pt x="36965" y="4892"/>
                </a:lnTo>
                <a:cubicBezTo>
                  <a:pt x="36795" y="4713"/>
                  <a:pt x="36634" y="4533"/>
                  <a:pt x="36442" y="4261"/>
                </a:cubicBezTo>
                <a:lnTo>
                  <a:pt x="36843" y="3860"/>
                </a:lnTo>
                <a:cubicBezTo>
                  <a:pt x="36016" y="3133"/>
                  <a:pt x="35590" y="2080"/>
                  <a:pt x="34337" y="1754"/>
                </a:cubicBezTo>
                <a:cubicBezTo>
                  <a:pt x="33610" y="1554"/>
                  <a:pt x="32783" y="1353"/>
                  <a:pt x="32357" y="501"/>
                </a:cubicBezTo>
                <a:cubicBezTo>
                  <a:pt x="31830" y="401"/>
                  <a:pt x="31429" y="401"/>
                  <a:pt x="31003" y="201"/>
                </a:cubicBezTo>
                <a:cubicBezTo>
                  <a:pt x="30726" y="56"/>
                  <a:pt x="30468" y="0"/>
                  <a:pt x="302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489575" y="1554250"/>
            <a:ext cx="1932906" cy="1360696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"/>
          <p:cNvSpPr/>
          <p:nvPr/>
        </p:nvSpPr>
        <p:spPr>
          <a:xfrm>
            <a:off x="906300" y="2489000"/>
            <a:ext cx="602988" cy="1153867"/>
          </a:xfrm>
          <a:custGeom>
            <a:avLst/>
            <a:gdLst/>
            <a:ahLst/>
            <a:cxnLst/>
            <a:rect l="l" t="t" r="r" b="b"/>
            <a:pathLst>
              <a:path w="12231" h="23405" extrusionOk="0">
                <a:moveTo>
                  <a:pt x="1053" y="12553"/>
                </a:moveTo>
                <a:lnTo>
                  <a:pt x="952" y="12653"/>
                </a:lnTo>
                <a:lnTo>
                  <a:pt x="952" y="12553"/>
                </a:lnTo>
                <a:close/>
                <a:moveTo>
                  <a:pt x="7051" y="0"/>
                </a:moveTo>
                <a:cubicBezTo>
                  <a:pt x="7004" y="0"/>
                  <a:pt x="6952" y="7"/>
                  <a:pt x="6892" y="21"/>
                </a:cubicBezTo>
                <a:cubicBezTo>
                  <a:pt x="6892" y="222"/>
                  <a:pt x="6792" y="422"/>
                  <a:pt x="6792" y="422"/>
                </a:cubicBezTo>
                <a:cubicBezTo>
                  <a:pt x="6266" y="848"/>
                  <a:pt x="5764" y="1275"/>
                  <a:pt x="5238" y="1575"/>
                </a:cubicBezTo>
                <a:lnTo>
                  <a:pt x="4186" y="1575"/>
                </a:lnTo>
                <a:cubicBezTo>
                  <a:pt x="3985" y="1901"/>
                  <a:pt x="3659" y="2202"/>
                  <a:pt x="3358" y="2528"/>
                </a:cubicBezTo>
                <a:cubicBezTo>
                  <a:pt x="3258" y="2302"/>
                  <a:pt x="3133" y="2102"/>
                  <a:pt x="3133" y="2001"/>
                </a:cubicBezTo>
                <a:cubicBezTo>
                  <a:pt x="2732" y="2302"/>
                  <a:pt x="2406" y="2528"/>
                  <a:pt x="2105" y="2728"/>
                </a:cubicBezTo>
                <a:cubicBezTo>
                  <a:pt x="1779" y="2402"/>
                  <a:pt x="1679" y="2202"/>
                  <a:pt x="1479" y="2001"/>
                </a:cubicBezTo>
                <a:cubicBezTo>
                  <a:pt x="1053" y="2528"/>
                  <a:pt x="526" y="3029"/>
                  <a:pt x="0" y="3555"/>
                </a:cubicBezTo>
                <a:cubicBezTo>
                  <a:pt x="326" y="5435"/>
                  <a:pt x="526" y="7415"/>
                  <a:pt x="752" y="9295"/>
                </a:cubicBezTo>
                <a:cubicBezTo>
                  <a:pt x="852" y="10147"/>
                  <a:pt x="752" y="11074"/>
                  <a:pt x="627" y="11926"/>
                </a:cubicBezTo>
                <a:cubicBezTo>
                  <a:pt x="627" y="12653"/>
                  <a:pt x="526" y="13380"/>
                  <a:pt x="426" y="14207"/>
                </a:cubicBezTo>
                <a:cubicBezTo>
                  <a:pt x="326" y="15360"/>
                  <a:pt x="226" y="16513"/>
                  <a:pt x="0" y="17866"/>
                </a:cubicBezTo>
                <a:cubicBezTo>
                  <a:pt x="125" y="18392"/>
                  <a:pt x="326" y="19019"/>
                  <a:pt x="426" y="19646"/>
                </a:cubicBezTo>
                <a:cubicBezTo>
                  <a:pt x="752" y="19846"/>
                  <a:pt x="1053" y="19946"/>
                  <a:pt x="1253" y="20072"/>
                </a:cubicBezTo>
                <a:cubicBezTo>
                  <a:pt x="1378" y="20473"/>
                  <a:pt x="1479" y="20798"/>
                  <a:pt x="1479" y="21099"/>
                </a:cubicBezTo>
                <a:cubicBezTo>
                  <a:pt x="2005" y="21425"/>
                  <a:pt x="2506" y="21726"/>
                  <a:pt x="3033" y="22052"/>
                </a:cubicBezTo>
                <a:cubicBezTo>
                  <a:pt x="3258" y="22453"/>
                  <a:pt x="3559" y="22979"/>
                  <a:pt x="3759" y="23405"/>
                </a:cubicBezTo>
                <a:cubicBezTo>
                  <a:pt x="3885" y="23405"/>
                  <a:pt x="3985" y="23305"/>
                  <a:pt x="3985" y="23305"/>
                </a:cubicBezTo>
                <a:cubicBezTo>
                  <a:pt x="4186" y="22352"/>
                  <a:pt x="4386" y="21425"/>
                  <a:pt x="4511" y="20473"/>
                </a:cubicBezTo>
                <a:cubicBezTo>
                  <a:pt x="4612" y="20473"/>
                  <a:pt x="4712" y="20372"/>
                  <a:pt x="4812" y="20372"/>
                </a:cubicBezTo>
                <a:cubicBezTo>
                  <a:pt x="5238" y="20999"/>
                  <a:pt x="5764" y="21525"/>
                  <a:pt x="6391" y="22252"/>
                </a:cubicBezTo>
                <a:cubicBezTo>
                  <a:pt x="6792" y="21626"/>
                  <a:pt x="7118" y="21199"/>
                  <a:pt x="7519" y="20698"/>
                </a:cubicBezTo>
                <a:cubicBezTo>
                  <a:pt x="7519" y="20999"/>
                  <a:pt x="7519" y="21325"/>
                  <a:pt x="7644" y="21525"/>
                </a:cubicBezTo>
                <a:cubicBezTo>
                  <a:pt x="8045" y="21626"/>
                  <a:pt x="8471" y="21726"/>
                  <a:pt x="8772" y="21726"/>
                </a:cubicBezTo>
                <a:cubicBezTo>
                  <a:pt x="9198" y="21425"/>
                  <a:pt x="9524" y="21099"/>
                  <a:pt x="9925" y="20698"/>
                </a:cubicBezTo>
                <a:cubicBezTo>
                  <a:pt x="9925" y="20698"/>
                  <a:pt x="10025" y="20473"/>
                  <a:pt x="10150" y="20172"/>
                </a:cubicBezTo>
                <a:cubicBezTo>
                  <a:pt x="10351" y="20698"/>
                  <a:pt x="10551" y="21099"/>
                  <a:pt x="10652" y="21626"/>
                </a:cubicBezTo>
                <a:cubicBezTo>
                  <a:pt x="10777" y="21525"/>
                  <a:pt x="10877" y="21525"/>
                  <a:pt x="10978" y="21525"/>
                </a:cubicBezTo>
                <a:cubicBezTo>
                  <a:pt x="10978" y="19946"/>
                  <a:pt x="11178" y="18493"/>
                  <a:pt x="10551" y="17039"/>
                </a:cubicBezTo>
                <a:cubicBezTo>
                  <a:pt x="10251" y="16412"/>
                  <a:pt x="10351" y="15460"/>
                  <a:pt x="10351" y="14733"/>
                </a:cubicBezTo>
                <a:cubicBezTo>
                  <a:pt x="10351" y="13681"/>
                  <a:pt x="10451" y="12653"/>
                  <a:pt x="10551" y="11600"/>
                </a:cubicBezTo>
                <a:cubicBezTo>
                  <a:pt x="10551" y="10673"/>
                  <a:pt x="10351" y="9721"/>
                  <a:pt x="10978" y="8568"/>
                </a:cubicBezTo>
                <a:lnTo>
                  <a:pt x="10978" y="8568"/>
                </a:lnTo>
                <a:cubicBezTo>
                  <a:pt x="10978" y="9420"/>
                  <a:pt x="10877" y="10047"/>
                  <a:pt x="10877" y="10874"/>
                </a:cubicBezTo>
                <a:cubicBezTo>
                  <a:pt x="11178" y="10448"/>
                  <a:pt x="11504" y="10247"/>
                  <a:pt x="11604" y="9921"/>
                </a:cubicBezTo>
                <a:cubicBezTo>
                  <a:pt x="11905" y="7941"/>
                  <a:pt x="12231" y="6062"/>
                  <a:pt x="11604" y="4082"/>
                </a:cubicBezTo>
                <a:cubicBezTo>
                  <a:pt x="11278" y="3981"/>
                  <a:pt x="11078" y="3981"/>
                  <a:pt x="10652" y="3881"/>
                </a:cubicBezTo>
                <a:cubicBezTo>
                  <a:pt x="10451" y="4909"/>
                  <a:pt x="10351" y="5861"/>
                  <a:pt x="10251" y="6914"/>
                </a:cubicBezTo>
                <a:cubicBezTo>
                  <a:pt x="9624" y="5034"/>
                  <a:pt x="9524" y="3154"/>
                  <a:pt x="8471" y="1475"/>
                </a:cubicBezTo>
                <a:cubicBezTo>
                  <a:pt x="8145" y="1676"/>
                  <a:pt x="7845" y="1901"/>
                  <a:pt x="7519" y="2202"/>
                </a:cubicBezTo>
                <a:cubicBezTo>
                  <a:pt x="7419" y="1901"/>
                  <a:pt x="7218" y="1575"/>
                  <a:pt x="7118" y="1375"/>
                </a:cubicBezTo>
                <a:cubicBezTo>
                  <a:pt x="7385" y="441"/>
                  <a:pt x="7415" y="0"/>
                  <a:pt x="70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4"/>
          <p:cNvGrpSpPr/>
          <p:nvPr/>
        </p:nvGrpSpPr>
        <p:grpSpPr>
          <a:xfrm>
            <a:off x="767740" y="1267968"/>
            <a:ext cx="1002396" cy="667149"/>
            <a:chOff x="1564050" y="1365950"/>
            <a:chExt cx="756925" cy="503775"/>
          </a:xfrm>
        </p:grpSpPr>
        <p:sp>
          <p:nvSpPr>
            <p:cNvPr id="149" name="Google Shape;149;p4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175" name="Google Shape;175;p4"/>
          <p:cNvSpPr txBox="1">
            <a:spLocks noGrp="1"/>
          </p:cNvSpPr>
          <p:nvPr>
            <p:ph type="ctrTitle"/>
          </p:nvPr>
        </p:nvSpPr>
        <p:spPr>
          <a:xfrm>
            <a:off x="831200" y="1394300"/>
            <a:ext cx="2604300" cy="20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subTitle" idx="2"/>
          </p:nvPr>
        </p:nvSpPr>
        <p:spPr>
          <a:xfrm>
            <a:off x="4773825" y="2552725"/>
            <a:ext cx="2988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45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7_1">
    <p:bg>
      <p:bgPr>
        <a:solidFill>
          <a:srgbClr val="F3F3F3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>
            <a:off x="1361903" y="2013750"/>
            <a:ext cx="2357238" cy="1738259"/>
          </a:xfrm>
          <a:custGeom>
            <a:avLst/>
            <a:gdLst/>
            <a:ahLst/>
            <a:cxnLst/>
            <a:rect l="l" t="t" r="r" b="b"/>
            <a:pathLst>
              <a:path w="29976" h="22104" extrusionOk="0">
                <a:moveTo>
                  <a:pt x="9599" y="5624"/>
                </a:moveTo>
                <a:lnTo>
                  <a:pt x="9700" y="5725"/>
                </a:lnTo>
                <a:lnTo>
                  <a:pt x="9599" y="5725"/>
                </a:lnTo>
                <a:lnTo>
                  <a:pt x="9599" y="5624"/>
                </a:lnTo>
                <a:close/>
                <a:moveTo>
                  <a:pt x="11479" y="5524"/>
                </a:moveTo>
                <a:lnTo>
                  <a:pt x="11479" y="5725"/>
                </a:lnTo>
                <a:lnTo>
                  <a:pt x="10652" y="5725"/>
                </a:lnTo>
                <a:lnTo>
                  <a:pt x="10652" y="5524"/>
                </a:lnTo>
                <a:close/>
                <a:moveTo>
                  <a:pt x="9800" y="6025"/>
                </a:moveTo>
                <a:lnTo>
                  <a:pt x="9800" y="6151"/>
                </a:lnTo>
                <a:lnTo>
                  <a:pt x="9700" y="6151"/>
                </a:lnTo>
                <a:lnTo>
                  <a:pt x="9700" y="6025"/>
                </a:lnTo>
                <a:close/>
                <a:moveTo>
                  <a:pt x="11053" y="5925"/>
                </a:moveTo>
                <a:lnTo>
                  <a:pt x="11053" y="6151"/>
                </a:lnTo>
                <a:lnTo>
                  <a:pt x="10852" y="6151"/>
                </a:lnTo>
                <a:lnTo>
                  <a:pt x="10852" y="6025"/>
                </a:lnTo>
                <a:cubicBezTo>
                  <a:pt x="10953" y="6025"/>
                  <a:pt x="10953" y="5925"/>
                  <a:pt x="11053" y="5925"/>
                </a:cubicBezTo>
                <a:close/>
                <a:moveTo>
                  <a:pt x="10652" y="6451"/>
                </a:moveTo>
                <a:lnTo>
                  <a:pt x="10652" y="6552"/>
                </a:lnTo>
                <a:lnTo>
                  <a:pt x="10552" y="6451"/>
                </a:lnTo>
                <a:close/>
                <a:moveTo>
                  <a:pt x="2607" y="9584"/>
                </a:moveTo>
                <a:lnTo>
                  <a:pt x="2607" y="9685"/>
                </a:lnTo>
                <a:lnTo>
                  <a:pt x="2406" y="9685"/>
                </a:lnTo>
                <a:cubicBezTo>
                  <a:pt x="2406" y="9685"/>
                  <a:pt x="2406" y="9584"/>
                  <a:pt x="2281" y="9584"/>
                </a:cubicBezTo>
                <a:close/>
                <a:moveTo>
                  <a:pt x="24837" y="10938"/>
                </a:moveTo>
                <a:cubicBezTo>
                  <a:pt x="24963" y="11038"/>
                  <a:pt x="25163" y="11163"/>
                  <a:pt x="25264" y="11264"/>
                </a:cubicBezTo>
                <a:cubicBezTo>
                  <a:pt x="25063" y="11264"/>
                  <a:pt x="24837" y="11264"/>
                  <a:pt x="24537" y="11163"/>
                </a:cubicBezTo>
                <a:cubicBezTo>
                  <a:pt x="24637" y="11038"/>
                  <a:pt x="24737" y="11038"/>
                  <a:pt x="24837" y="10938"/>
                </a:cubicBezTo>
                <a:close/>
                <a:moveTo>
                  <a:pt x="27569" y="11464"/>
                </a:moveTo>
                <a:lnTo>
                  <a:pt x="27569" y="11564"/>
                </a:lnTo>
                <a:lnTo>
                  <a:pt x="27469" y="11564"/>
                </a:lnTo>
                <a:cubicBezTo>
                  <a:pt x="27469" y="11564"/>
                  <a:pt x="27569" y="11564"/>
                  <a:pt x="27569" y="11464"/>
                </a:cubicBezTo>
                <a:close/>
                <a:moveTo>
                  <a:pt x="25589" y="11464"/>
                </a:moveTo>
                <a:cubicBezTo>
                  <a:pt x="25690" y="11564"/>
                  <a:pt x="25790" y="11564"/>
                  <a:pt x="25890" y="11665"/>
                </a:cubicBezTo>
                <a:lnTo>
                  <a:pt x="25589" y="11665"/>
                </a:lnTo>
                <a:lnTo>
                  <a:pt x="25589" y="11464"/>
                </a:lnTo>
                <a:close/>
                <a:moveTo>
                  <a:pt x="26091" y="11163"/>
                </a:moveTo>
                <a:cubicBezTo>
                  <a:pt x="26416" y="11264"/>
                  <a:pt x="26517" y="11464"/>
                  <a:pt x="26617" y="11665"/>
                </a:cubicBezTo>
                <a:lnTo>
                  <a:pt x="26091" y="11665"/>
                </a:lnTo>
                <a:lnTo>
                  <a:pt x="26091" y="11163"/>
                </a:lnTo>
                <a:close/>
                <a:moveTo>
                  <a:pt x="26943" y="12091"/>
                </a:moveTo>
                <a:cubicBezTo>
                  <a:pt x="27043" y="12091"/>
                  <a:pt x="27043" y="12091"/>
                  <a:pt x="27143" y="12191"/>
                </a:cubicBezTo>
                <a:lnTo>
                  <a:pt x="26943" y="12191"/>
                </a:lnTo>
                <a:lnTo>
                  <a:pt x="26943" y="12091"/>
                </a:lnTo>
                <a:close/>
                <a:moveTo>
                  <a:pt x="27770" y="12918"/>
                </a:moveTo>
                <a:lnTo>
                  <a:pt x="27770" y="13043"/>
                </a:lnTo>
                <a:lnTo>
                  <a:pt x="27569" y="13043"/>
                </a:lnTo>
                <a:lnTo>
                  <a:pt x="27569" y="12918"/>
                </a:lnTo>
                <a:close/>
                <a:moveTo>
                  <a:pt x="19198" y="16376"/>
                </a:moveTo>
                <a:lnTo>
                  <a:pt x="19198" y="16477"/>
                </a:lnTo>
                <a:lnTo>
                  <a:pt x="18998" y="16477"/>
                </a:lnTo>
                <a:lnTo>
                  <a:pt x="18898" y="16376"/>
                </a:lnTo>
                <a:close/>
                <a:moveTo>
                  <a:pt x="19624" y="16376"/>
                </a:moveTo>
                <a:cubicBezTo>
                  <a:pt x="19624" y="16376"/>
                  <a:pt x="19725" y="16376"/>
                  <a:pt x="19725" y="16477"/>
                </a:cubicBezTo>
                <a:lnTo>
                  <a:pt x="19624" y="16477"/>
                </a:lnTo>
                <a:lnTo>
                  <a:pt x="19624" y="16376"/>
                </a:lnTo>
                <a:close/>
                <a:moveTo>
                  <a:pt x="20351" y="16376"/>
                </a:moveTo>
                <a:cubicBezTo>
                  <a:pt x="20351" y="16376"/>
                  <a:pt x="20251" y="16376"/>
                  <a:pt x="20251" y="16477"/>
                </a:cubicBezTo>
                <a:lnTo>
                  <a:pt x="20251" y="16376"/>
                </a:lnTo>
                <a:close/>
                <a:moveTo>
                  <a:pt x="19424" y="16677"/>
                </a:moveTo>
                <a:lnTo>
                  <a:pt x="19424" y="16903"/>
                </a:lnTo>
                <a:lnTo>
                  <a:pt x="18572" y="16903"/>
                </a:lnTo>
                <a:lnTo>
                  <a:pt x="18572" y="16677"/>
                </a:lnTo>
                <a:close/>
                <a:moveTo>
                  <a:pt x="27340" y="1"/>
                </a:moveTo>
                <a:cubicBezTo>
                  <a:pt x="26574" y="1"/>
                  <a:pt x="25874" y="356"/>
                  <a:pt x="25163" y="712"/>
                </a:cubicBezTo>
                <a:cubicBezTo>
                  <a:pt x="24963" y="913"/>
                  <a:pt x="24963" y="1439"/>
                  <a:pt x="24436" y="1439"/>
                </a:cubicBezTo>
                <a:cubicBezTo>
                  <a:pt x="23710" y="1138"/>
                  <a:pt x="23083" y="812"/>
                  <a:pt x="22456" y="612"/>
                </a:cubicBezTo>
                <a:cubicBezTo>
                  <a:pt x="22131" y="712"/>
                  <a:pt x="21830" y="913"/>
                  <a:pt x="21705" y="913"/>
                </a:cubicBezTo>
                <a:cubicBezTo>
                  <a:pt x="21404" y="1339"/>
                  <a:pt x="21078" y="1639"/>
                  <a:pt x="20878" y="1965"/>
                </a:cubicBezTo>
                <a:cubicBezTo>
                  <a:pt x="20451" y="1539"/>
                  <a:pt x="20151" y="1238"/>
                  <a:pt x="19725" y="712"/>
                </a:cubicBezTo>
                <a:cubicBezTo>
                  <a:pt x="19524" y="1013"/>
                  <a:pt x="19324" y="1339"/>
                  <a:pt x="18998" y="1639"/>
                </a:cubicBezTo>
                <a:cubicBezTo>
                  <a:pt x="18171" y="1765"/>
                  <a:pt x="17218" y="1865"/>
                  <a:pt x="16291" y="1965"/>
                </a:cubicBezTo>
                <a:lnTo>
                  <a:pt x="16291" y="2266"/>
                </a:lnTo>
                <a:cubicBezTo>
                  <a:pt x="15664" y="2266"/>
                  <a:pt x="15138" y="2166"/>
                  <a:pt x="14512" y="2166"/>
                </a:cubicBezTo>
                <a:cubicBezTo>
                  <a:pt x="13258" y="2065"/>
                  <a:pt x="12005" y="2065"/>
                  <a:pt x="10752" y="1965"/>
                </a:cubicBezTo>
                <a:cubicBezTo>
                  <a:pt x="8772" y="1639"/>
                  <a:pt x="6993" y="1013"/>
                  <a:pt x="5013" y="913"/>
                </a:cubicBezTo>
                <a:cubicBezTo>
                  <a:pt x="4537" y="862"/>
                  <a:pt x="4092" y="812"/>
                  <a:pt x="3647" y="812"/>
                </a:cubicBezTo>
                <a:cubicBezTo>
                  <a:pt x="3202" y="812"/>
                  <a:pt x="2757" y="862"/>
                  <a:pt x="2281" y="1013"/>
                </a:cubicBezTo>
                <a:cubicBezTo>
                  <a:pt x="1980" y="1138"/>
                  <a:pt x="1554" y="1138"/>
                  <a:pt x="1354" y="1339"/>
                </a:cubicBezTo>
                <a:cubicBezTo>
                  <a:pt x="827" y="1765"/>
                  <a:pt x="401" y="2266"/>
                  <a:pt x="0" y="2792"/>
                </a:cubicBezTo>
                <a:cubicBezTo>
                  <a:pt x="100" y="2893"/>
                  <a:pt x="201" y="3018"/>
                  <a:pt x="301" y="3218"/>
                </a:cubicBezTo>
                <a:cubicBezTo>
                  <a:pt x="527" y="3419"/>
                  <a:pt x="727" y="3745"/>
                  <a:pt x="827" y="4045"/>
                </a:cubicBezTo>
                <a:cubicBezTo>
                  <a:pt x="1028" y="4471"/>
                  <a:pt x="1028" y="4998"/>
                  <a:pt x="1253" y="5624"/>
                </a:cubicBezTo>
                <a:cubicBezTo>
                  <a:pt x="727" y="6151"/>
                  <a:pt x="1028" y="6878"/>
                  <a:pt x="1028" y="7604"/>
                </a:cubicBezTo>
                <a:cubicBezTo>
                  <a:pt x="1153" y="7805"/>
                  <a:pt x="1253" y="8131"/>
                  <a:pt x="1454" y="8331"/>
                </a:cubicBezTo>
                <a:cubicBezTo>
                  <a:pt x="1028" y="8431"/>
                  <a:pt x="627" y="8431"/>
                  <a:pt x="301" y="8431"/>
                </a:cubicBezTo>
                <a:lnTo>
                  <a:pt x="301" y="8657"/>
                </a:lnTo>
                <a:cubicBezTo>
                  <a:pt x="928" y="8657"/>
                  <a:pt x="1454" y="8757"/>
                  <a:pt x="2080" y="8857"/>
                </a:cubicBezTo>
                <a:cubicBezTo>
                  <a:pt x="2080" y="9158"/>
                  <a:pt x="1980" y="9584"/>
                  <a:pt x="1880" y="9910"/>
                </a:cubicBezTo>
                <a:cubicBezTo>
                  <a:pt x="1654" y="9910"/>
                  <a:pt x="1354" y="9910"/>
                  <a:pt x="928" y="10010"/>
                </a:cubicBezTo>
                <a:cubicBezTo>
                  <a:pt x="827" y="10537"/>
                  <a:pt x="627" y="11163"/>
                  <a:pt x="527" y="11790"/>
                </a:cubicBezTo>
                <a:cubicBezTo>
                  <a:pt x="527" y="12416"/>
                  <a:pt x="627" y="13143"/>
                  <a:pt x="727" y="13870"/>
                </a:cubicBezTo>
                <a:cubicBezTo>
                  <a:pt x="827" y="15850"/>
                  <a:pt x="928" y="17830"/>
                  <a:pt x="1028" y="19935"/>
                </a:cubicBezTo>
                <a:cubicBezTo>
                  <a:pt x="1153" y="20562"/>
                  <a:pt x="1253" y="21188"/>
                  <a:pt x="1354" y="21815"/>
                </a:cubicBezTo>
                <a:cubicBezTo>
                  <a:pt x="1769" y="22023"/>
                  <a:pt x="2162" y="22104"/>
                  <a:pt x="2540" y="22104"/>
                </a:cubicBezTo>
                <a:cubicBezTo>
                  <a:pt x="3302" y="22104"/>
                  <a:pt x="4000" y="21774"/>
                  <a:pt x="4687" y="21489"/>
                </a:cubicBezTo>
                <a:cubicBezTo>
                  <a:pt x="4913" y="21188"/>
                  <a:pt x="5013" y="20662"/>
                  <a:pt x="5539" y="20662"/>
                </a:cubicBezTo>
                <a:cubicBezTo>
                  <a:pt x="6166" y="21063"/>
                  <a:pt x="6892" y="21289"/>
                  <a:pt x="7519" y="21589"/>
                </a:cubicBezTo>
                <a:cubicBezTo>
                  <a:pt x="7820" y="21489"/>
                  <a:pt x="8045" y="21289"/>
                  <a:pt x="8146" y="21289"/>
                </a:cubicBezTo>
                <a:cubicBezTo>
                  <a:pt x="8547" y="20863"/>
                  <a:pt x="8772" y="20562"/>
                  <a:pt x="9073" y="20236"/>
                </a:cubicBezTo>
                <a:cubicBezTo>
                  <a:pt x="9399" y="20662"/>
                  <a:pt x="9700" y="21063"/>
                  <a:pt x="10126" y="21489"/>
                </a:cubicBezTo>
                <a:cubicBezTo>
                  <a:pt x="10426" y="21188"/>
                  <a:pt x="10652" y="20963"/>
                  <a:pt x="10852" y="20662"/>
                </a:cubicBezTo>
                <a:cubicBezTo>
                  <a:pt x="11805" y="20562"/>
                  <a:pt x="12732" y="20436"/>
                  <a:pt x="13685" y="20336"/>
                </a:cubicBezTo>
                <a:cubicBezTo>
                  <a:pt x="13685" y="20236"/>
                  <a:pt x="13685" y="20136"/>
                  <a:pt x="13559" y="20035"/>
                </a:cubicBezTo>
                <a:lnTo>
                  <a:pt x="13559" y="20035"/>
                </a:lnTo>
                <a:cubicBezTo>
                  <a:pt x="14186" y="20136"/>
                  <a:pt x="14812" y="20136"/>
                  <a:pt x="15439" y="20236"/>
                </a:cubicBezTo>
                <a:cubicBezTo>
                  <a:pt x="16692" y="20336"/>
                  <a:pt x="17945" y="20336"/>
                  <a:pt x="19198" y="20562"/>
                </a:cubicBezTo>
                <a:cubicBezTo>
                  <a:pt x="21078" y="20762"/>
                  <a:pt x="22958" y="21489"/>
                  <a:pt x="24837" y="21690"/>
                </a:cubicBezTo>
                <a:cubicBezTo>
                  <a:pt x="25390" y="21690"/>
                  <a:pt x="25935" y="21766"/>
                  <a:pt x="26461" y="21766"/>
                </a:cubicBezTo>
                <a:cubicBezTo>
                  <a:pt x="26841" y="21766"/>
                  <a:pt x="27212" y="21726"/>
                  <a:pt x="27569" y="21589"/>
                </a:cubicBezTo>
                <a:cubicBezTo>
                  <a:pt x="27870" y="21589"/>
                  <a:pt x="28296" y="21489"/>
                  <a:pt x="28597" y="21289"/>
                </a:cubicBezTo>
                <a:cubicBezTo>
                  <a:pt x="29123" y="20863"/>
                  <a:pt x="29549" y="20336"/>
                  <a:pt x="29975" y="19935"/>
                </a:cubicBezTo>
                <a:cubicBezTo>
                  <a:pt x="29850" y="19710"/>
                  <a:pt x="29750" y="19609"/>
                  <a:pt x="29650" y="19509"/>
                </a:cubicBezTo>
                <a:cubicBezTo>
                  <a:pt x="29449" y="19183"/>
                  <a:pt x="29223" y="18983"/>
                  <a:pt x="29123" y="18682"/>
                </a:cubicBezTo>
                <a:cubicBezTo>
                  <a:pt x="28923" y="18156"/>
                  <a:pt x="28923" y="17629"/>
                  <a:pt x="28822" y="17003"/>
                </a:cubicBezTo>
                <a:cubicBezTo>
                  <a:pt x="29349" y="16477"/>
                  <a:pt x="29023" y="15750"/>
                  <a:pt x="29023" y="15023"/>
                </a:cubicBezTo>
                <a:cubicBezTo>
                  <a:pt x="28923" y="14797"/>
                  <a:pt x="28822" y="14597"/>
                  <a:pt x="28722" y="14296"/>
                </a:cubicBezTo>
                <a:cubicBezTo>
                  <a:pt x="29123" y="14296"/>
                  <a:pt x="29449" y="14171"/>
                  <a:pt x="29750" y="14171"/>
                </a:cubicBezTo>
                <a:lnTo>
                  <a:pt x="29750" y="14071"/>
                </a:lnTo>
                <a:cubicBezTo>
                  <a:pt x="29223" y="13970"/>
                  <a:pt x="28597" y="13870"/>
                  <a:pt x="28096" y="13770"/>
                </a:cubicBezTo>
                <a:cubicBezTo>
                  <a:pt x="27970" y="13243"/>
                  <a:pt x="28396" y="12717"/>
                  <a:pt x="28396" y="12191"/>
                </a:cubicBezTo>
                <a:cubicBezTo>
                  <a:pt x="28597" y="12191"/>
                  <a:pt x="28923" y="12091"/>
                  <a:pt x="29223" y="12091"/>
                </a:cubicBezTo>
                <a:cubicBezTo>
                  <a:pt x="29349" y="11564"/>
                  <a:pt x="29549" y="10938"/>
                  <a:pt x="29650" y="10311"/>
                </a:cubicBezTo>
                <a:cubicBezTo>
                  <a:pt x="29650" y="9584"/>
                  <a:pt x="29449" y="8857"/>
                  <a:pt x="29449" y="8231"/>
                </a:cubicBezTo>
                <a:cubicBezTo>
                  <a:pt x="29223" y="6251"/>
                  <a:pt x="29023" y="4146"/>
                  <a:pt x="28923" y="2166"/>
                </a:cubicBezTo>
                <a:cubicBezTo>
                  <a:pt x="28822" y="1539"/>
                  <a:pt x="28597" y="812"/>
                  <a:pt x="28497" y="286"/>
                </a:cubicBezTo>
                <a:cubicBezTo>
                  <a:pt x="28090" y="83"/>
                  <a:pt x="27707" y="1"/>
                  <a:pt x="273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"/>
          <p:cNvSpPr/>
          <p:nvPr/>
        </p:nvSpPr>
        <p:spPr>
          <a:xfrm rot="10503109">
            <a:off x="7155569" y="3440895"/>
            <a:ext cx="2054769" cy="1755053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"/>
          <p:cNvSpPr/>
          <p:nvPr/>
        </p:nvSpPr>
        <p:spPr>
          <a:xfrm rot="10503109">
            <a:off x="7084179" y="3396708"/>
            <a:ext cx="2175323" cy="1842609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5"/>
          <p:cNvGrpSpPr/>
          <p:nvPr/>
        </p:nvGrpSpPr>
        <p:grpSpPr>
          <a:xfrm rot="-5400000">
            <a:off x="7292822" y="3495509"/>
            <a:ext cx="998841" cy="986989"/>
            <a:chOff x="4221175" y="746750"/>
            <a:chExt cx="1040677" cy="1028328"/>
          </a:xfrm>
        </p:grpSpPr>
        <p:sp>
          <p:nvSpPr>
            <p:cNvPr id="189" name="Google Shape;189;p5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5"/>
          <p:cNvSpPr txBox="1">
            <a:spLocks noGrp="1"/>
          </p:cNvSpPr>
          <p:nvPr>
            <p:ph type="subTitle" idx="1"/>
          </p:nvPr>
        </p:nvSpPr>
        <p:spPr>
          <a:xfrm flipH="1">
            <a:off x="1046816" y="2552725"/>
            <a:ext cx="29874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"/>
          <p:cNvSpPr/>
          <p:nvPr/>
        </p:nvSpPr>
        <p:spPr>
          <a:xfrm flipH="1">
            <a:off x="3070058" y="1394299"/>
            <a:ext cx="1825999" cy="128543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5"/>
          <p:cNvGrpSpPr/>
          <p:nvPr/>
        </p:nvGrpSpPr>
        <p:grpSpPr>
          <a:xfrm flipH="1">
            <a:off x="4331613" y="3847700"/>
            <a:ext cx="938574" cy="767231"/>
            <a:chOff x="5069200" y="4265350"/>
            <a:chExt cx="938574" cy="767231"/>
          </a:xfrm>
        </p:grpSpPr>
        <p:sp>
          <p:nvSpPr>
            <p:cNvPr id="219" name="Google Shape;219;p5"/>
            <p:cNvSpPr/>
            <p:nvPr/>
          </p:nvSpPr>
          <p:spPr>
            <a:xfrm>
              <a:off x="5867662" y="4758833"/>
              <a:ext cx="5417" cy="4385"/>
            </a:xfrm>
            <a:custGeom>
              <a:avLst/>
              <a:gdLst/>
              <a:ahLst/>
              <a:cxnLst/>
              <a:rect l="l" t="t" r="r" b="b"/>
              <a:pathLst>
                <a:path w="126" h="102" extrusionOk="0">
                  <a:moveTo>
                    <a:pt x="0" y="101"/>
                  </a:moveTo>
                  <a:cubicBezTo>
                    <a:pt x="0" y="101"/>
                    <a:pt x="0" y="1"/>
                    <a:pt x="0" y="101"/>
                  </a:cubicBezTo>
                  <a:cubicBezTo>
                    <a:pt x="126" y="1"/>
                    <a:pt x="0" y="101"/>
                    <a:pt x="0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5069200" y="4512092"/>
              <a:ext cx="161695" cy="224176"/>
            </a:xfrm>
            <a:custGeom>
              <a:avLst/>
              <a:gdLst/>
              <a:ahLst/>
              <a:cxnLst/>
              <a:rect l="l" t="t" r="r" b="b"/>
              <a:pathLst>
                <a:path w="3761" h="5214" extrusionOk="0">
                  <a:moveTo>
                    <a:pt x="3134" y="1"/>
                  </a:moveTo>
                  <a:cubicBezTo>
                    <a:pt x="2708" y="727"/>
                    <a:pt x="2407" y="1354"/>
                    <a:pt x="2081" y="2081"/>
                  </a:cubicBezTo>
                  <a:cubicBezTo>
                    <a:pt x="1354" y="1454"/>
                    <a:pt x="1154" y="427"/>
                    <a:pt x="1" y="201"/>
                  </a:cubicBezTo>
                  <a:lnTo>
                    <a:pt x="1" y="201"/>
                  </a:lnTo>
                  <a:cubicBezTo>
                    <a:pt x="201" y="1254"/>
                    <a:pt x="928" y="1980"/>
                    <a:pt x="1555" y="2707"/>
                  </a:cubicBezTo>
                  <a:cubicBezTo>
                    <a:pt x="1454" y="3559"/>
                    <a:pt x="828" y="4387"/>
                    <a:pt x="1254" y="5214"/>
                  </a:cubicBezTo>
                  <a:cubicBezTo>
                    <a:pt x="1555" y="5214"/>
                    <a:pt x="1555" y="5214"/>
                    <a:pt x="1655" y="4913"/>
                  </a:cubicBezTo>
                  <a:cubicBezTo>
                    <a:pt x="1881" y="4487"/>
                    <a:pt x="2181" y="4086"/>
                    <a:pt x="2607" y="3760"/>
                  </a:cubicBezTo>
                  <a:cubicBezTo>
                    <a:pt x="2812" y="3828"/>
                    <a:pt x="3076" y="4002"/>
                    <a:pt x="3358" y="4002"/>
                  </a:cubicBezTo>
                  <a:cubicBezTo>
                    <a:pt x="3489" y="4002"/>
                    <a:pt x="3625" y="3964"/>
                    <a:pt x="3760" y="3860"/>
                  </a:cubicBezTo>
                  <a:cubicBezTo>
                    <a:pt x="3434" y="3559"/>
                    <a:pt x="3234" y="3234"/>
                    <a:pt x="2908" y="3033"/>
                  </a:cubicBezTo>
                  <a:cubicBezTo>
                    <a:pt x="3234" y="2306"/>
                    <a:pt x="3434" y="1579"/>
                    <a:pt x="3760" y="828"/>
                  </a:cubicBezTo>
                  <a:cubicBezTo>
                    <a:pt x="3660" y="527"/>
                    <a:pt x="3434" y="326"/>
                    <a:pt x="3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5315978" y="4526108"/>
              <a:ext cx="157353" cy="210160"/>
            </a:xfrm>
            <a:custGeom>
              <a:avLst/>
              <a:gdLst/>
              <a:ahLst/>
              <a:cxnLst/>
              <a:rect l="l" t="t" r="r" b="b"/>
              <a:pathLst>
                <a:path w="3660" h="4888" extrusionOk="0">
                  <a:moveTo>
                    <a:pt x="2933" y="0"/>
                  </a:moveTo>
                  <a:cubicBezTo>
                    <a:pt x="2506" y="627"/>
                    <a:pt x="2181" y="1253"/>
                    <a:pt x="1780" y="1880"/>
                  </a:cubicBezTo>
                  <a:cubicBezTo>
                    <a:pt x="1354" y="1354"/>
                    <a:pt x="827" y="827"/>
                    <a:pt x="301" y="301"/>
                  </a:cubicBezTo>
                  <a:cubicBezTo>
                    <a:pt x="201" y="401"/>
                    <a:pt x="100" y="502"/>
                    <a:pt x="0" y="627"/>
                  </a:cubicBezTo>
                  <a:cubicBezTo>
                    <a:pt x="201" y="1028"/>
                    <a:pt x="426" y="1454"/>
                    <a:pt x="627" y="1654"/>
                  </a:cubicBezTo>
                  <a:cubicBezTo>
                    <a:pt x="1253" y="2281"/>
                    <a:pt x="1354" y="2807"/>
                    <a:pt x="1053" y="3534"/>
                  </a:cubicBezTo>
                  <a:cubicBezTo>
                    <a:pt x="928" y="3960"/>
                    <a:pt x="827" y="4386"/>
                    <a:pt x="1153" y="4888"/>
                  </a:cubicBezTo>
                  <a:cubicBezTo>
                    <a:pt x="1679" y="4487"/>
                    <a:pt x="1880" y="3760"/>
                    <a:pt x="2506" y="3434"/>
                  </a:cubicBezTo>
                  <a:lnTo>
                    <a:pt x="3233" y="3434"/>
                  </a:lnTo>
                  <a:cubicBezTo>
                    <a:pt x="3033" y="3133"/>
                    <a:pt x="2807" y="3008"/>
                    <a:pt x="2707" y="2908"/>
                  </a:cubicBezTo>
                  <a:cubicBezTo>
                    <a:pt x="2707" y="2707"/>
                    <a:pt x="2807" y="2607"/>
                    <a:pt x="2807" y="2381"/>
                  </a:cubicBezTo>
                  <a:cubicBezTo>
                    <a:pt x="3033" y="2181"/>
                    <a:pt x="3133" y="1880"/>
                    <a:pt x="3334" y="1554"/>
                  </a:cubicBezTo>
                  <a:cubicBezTo>
                    <a:pt x="3659" y="827"/>
                    <a:pt x="3659" y="502"/>
                    <a:pt x="2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5585328" y="4516391"/>
              <a:ext cx="139038" cy="20263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307" y="1"/>
                  </a:moveTo>
                  <a:cubicBezTo>
                    <a:pt x="2181" y="627"/>
                    <a:pt x="1981" y="1154"/>
                    <a:pt x="1780" y="1880"/>
                  </a:cubicBezTo>
                  <a:cubicBezTo>
                    <a:pt x="1354" y="1580"/>
                    <a:pt x="1154" y="1354"/>
                    <a:pt x="928" y="1154"/>
                  </a:cubicBezTo>
                  <a:cubicBezTo>
                    <a:pt x="627" y="953"/>
                    <a:pt x="427" y="853"/>
                    <a:pt x="101" y="728"/>
                  </a:cubicBezTo>
                  <a:lnTo>
                    <a:pt x="1" y="853"/>
                  </a:lnTo>
                  <a:cubicBezTo>
                    <a:pt x="101" y="1580"/>
                    <a:pt x="928" y="1981"/>
                    <a:pt x="1254" y="2607"/>
                  </a:cubicBezTo>
                  <a:cubicBezTo>
                    <a:pt x="828" y="4487"/>
                    <a:pt x="828" y="4487"/>
                    <a:pt x="1054" y="4713"/>
                  </a:cubicBezTo>
                  <a:cubicBezTo>
                    <a:pt x="1555" y="4287"/>
                    <a:pt x="2081" y="3860"/>
                    <a:pt x="2507" y="3459"/>
                  </a:cubicBezTo>
                  <a:lnTo>
                    <a:pt x="3234" y="3459"/>
                  </a:lnTo>
                  <a:cubicBezTo>
                    <a:pt x="3134" y="3134"/>
                    <a:pt x="3034" y="2933"/>
                    <a:pt x="2808" y="2607"/>
                  </a:cubicBezTo>
                  <a:cubicBezTo>
                    <a:pt x="3234" y="1580"/>
                    <a:pt x="3134" y="427"/>
                    <a:pt x="2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5854721" y="4499150"/>
              <a:ext cx="153053" cy="210203"/>
            </a:xfrm>
            <a:custGeom>
              <a:avLst/>
              <a:gdLst/>
              <a:ahLst/>
              <a:cxnLst/>
              <a:rect l="l" t="t" r="r" b="b"/>
              <a:pathLst>
                <a:path w="3560" h="4889" extrusionOk="0">
                  <a:moveTo>
                    <a:pt x="3033" y="1"/>
                  </a:moveTo>
                  <a:cubicBezTo>
                    <a:pt x="2607" y="627"/>
                    <a:pt x="2306" y="1129"/>
                    <a:pt x="1880" y="1655"/>
                  </a:cubicBezTo>
                  <a:cubicBezTo>
                    <a:pt x="1254" y="1454"/>
                    <a:pt x="727" y="1254"/>
                    <a:pt x="1" y="1028"/>
                  </a:cubicBezTo>
                  <a:lnTo>
                    <a:pt x="1" y="1028"/>
                  </a:lnTo>
                  <a:cubicBezTo>
                    <a:pt x="1" y="2081"/>
                    <a:pt x="928" y="2081"/>
                    <a:pt x="1354" y="2607"/>
                  </a:cubicBezTo>
                  <a:cubicBezTo>
                    <a:pt x="1454" y="3334"/>
                    <a:pt x="727" y="3961"/>
                    <a:pt x="1153" y="4888"/>
                  </a:cubicBezTo>
                  <a:cubicBezTo>
                    <a:pt x="1680" y="4161"/>
                    <a:pt x="2181" y="3535"/>
                    <a:pt x="2607" y="2908"/>
                  </a:cubicBezTo>
                  <a:cubicBezTo>
                    <a:pt x="2808" y="2808"/>
                    <a:pt x="3033" y="2808"/>
                    <a:pt x="3334" y="2607"/>
                  </a:cubicBezTo>
                  <a:cubicBezTo>
                    <a:pt x="3133" y="2382"/>
                    <a:pt x="2933" y="2281"/>
                    <a:pt x="2808" y="2081"/>
                  </a:cubicBezTo>
                  <a:cubicBezTo>
                    <a:pt x="3033" y="1454"/>
                    <a:pt x="3560" y="828"/>
                    <a:pt x="30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5248093" y="4826721"/>
              <a:ext cx="126097" cy="205860"/>
            </a:xfrm>
            <a:custGeom>
              <a:avLst/>
              <a:gdLst/>
              <a:ahLst/>
              <a:cxnLst/>
              <a:rect l="l" t="t" r="r" b="b"/>
              <a:pathLst>
                <a:path w="2933" h="4788" extrusionOk="0">
                  <a:moveTo>
                    <a:pt x="326" y="1"/>
                  </a:moveTo>
                  <a:lnTo>
                    <a:pt x="326" y="1"/>
                  </a:lnTo>
                  <a:cubicBezTo>
                    <a:pt x="0" y="928"/>
                    <a:pt x="527" y="1455"/>
                    <a:pt x="852" y="2181"/>
                  </a:cubicBezTo>
                  <a:cubicBezTo>
                    <a:pt x="752" y="2507"/>
                    <a:pt x="527" y="2908"/>
                    <a:pt x="426" y="3434"/>
                  </a:cubicBezTo>
                  <a:cubicBezTo>
                    <a:pt x="326" y="3861"/>
                    <a:pt x="226" y="4287"/>
                    <a:pt x="627" y="4788"/>
                  </a:cubicBezTo>
                  <a:cubicBezTo>
                    <a:pt x="1153" y="3961"/>
                    <a:pt x="1379" y="3134"/>
                    <a:pt x="2406" y="2908"/>
                  </a:cubicBezTo>
                  <a:cubicBezTo>
                    <a:pt x="2306" y="2708"/>
                    <a:pt x="2206" y="2607"/>
                    <a:pt x="2206" y="2507"/>
                  </a:cubicBezTo>
                  <a:cubicBezTo>
                    <a:pt x="2406" y="2081"/>
                    <a:pt x="2632" y="1655"/>
                    <a:pt x="2933" y="1254"/>
                  </a:cubicBezTo>
                  <a:cubicBezTo>
                    <a:pt x="2832" y="1028"/>
                    <a:pt x="2732" y="728"/>
                    <a:pt x="2632" y="402"/>
                  </a:cubicBezTo>
                  <a:cubicBezTo>
                    <a:pt x="2206" y="828"/>
                    <a:pt x="1880" y="1154"/>
                    <a:pt x="1579" y="1555"/>
                  </a:cubicBezTo>
                  <a:cubicBezTo>
                    <a:pt x="1153" y="1028"/>
                    <a:pt x="752" y="527"/>
                    <a:pt x="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5746981" y="4799806"/>
              <a:ext cx="147636" cy="197218"/>
            </a:xfrm>
            <a:custGeom>
              <a:avLst/>
              <a:gdLst/>
              <a:ahLst/>
              <a:cxnLst/>
              <a:rect l="l" t="t" r="r" b="b"/>
              <a:pathLst>
                <a:path w="3434" h="4587" extrusionOk="0">
                  <a:moveTo>
                    <a:pt x="2933" y="0"/>
                  </a:moveTo>
                  <a:cubicBezTo>
                    <a:pt x="2507" y="627"/>
                    <a:pt x="2081" y="1028"/>
                    <a:pt x="1680" y="1554"/>
                  </a:cubicBezTo>
                  <a:cubicBezTo>
                    <a:pt x="1253" y="1153"/>
                    <a:pt x="928" y="827"/>
                    <a:pt x="627" y="401"/>
                  </a:cubicBezTo>
                  <a:cubicBezTo>
                    <a:pt x="627" y="527"/>
                    <a:pt x="627" y="527"/>
                    <a:pt x="527" y="527"/>
                  </a:cubicBezTo>
                  <a:cubicBezTo>
                    <a:pt x="527" y="1153"/>
                    <a:pt x="928" y="1554"/>
                    <a:pt x="1053" y="2181"/>
                  </a:cubicBezTo>
                  <a:cubicBezTo>
                    <a:pt x="727" y="2908"/>
                    <a:pt x="0" y="3659"/>
                    <a:pt x="0" y="4587"/>
                  </a:cubicBezTo>
                  <a:cubicBezTo>
                    <a:pt x="627" y="3860"/>
                    <a:pt x="1253" y="3033"/>
                    <a:pt x="2181" y="2807"/>
                  </a:cubicBezTo>
                  <a:lnTo>
                    <a:pt x="2181" y="2406"/>
                  </a:lnTo>
                  <a:cubicBezTo>
                    <a:pt x="2607" y="1980"/>
                    <a:pt x="3033" y="1654"/>
                    <a:pt x="3434" y="1153"/>
                  </a:cubicBezTo>
                  <a:cubicBezTo>
                    <a:pt x="3233" y="827"/>
                    <a:pt x="3133" y="401"/>
                    <a:pt x="2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490529" y="4273949"/>
              <a:ext cx="144412" cy="188619"/>
            </a:xfrm>
            <a:custGeom>
              <a:avLst/>
              <a:gdLst/>
              <a:ahLst/>
              <a:cxnLst/>
              <a:rect l="l" t="t" r="r" b="b"/>
              <a:pathLst>
                <a:path w="3359" h="4387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254"/>
                    <a:pt x="752" y="1981"/>
                    <a:pt x="1379" y="2732"/>
                  </a:cubicBezTo>
                  <a:cubicBezTo>
                    <a:pt x="1254" y="3234"/>
                    <a:pt x="1153" y="3760"/>
                    <a:pt x="1053" y="4286"/>
                  </a:cubicBezTo>
                  <a:lnTo>
                    <a:pt x="1153" y="4387"/>
                  </a:lnTo>
                  <a:cubicBezTo>
                    <a:pt x="1479" y="3986"/>
                    <a:pt x="1680" y="3660"/>
                    <a:pt x="1880" y="3359"/>
                  </a:cubicBezTo>
                  <a:cubicBezTo>
                    <a:pt x="2206" y="3234"/>
                    <a:pt x="2406" y="3234"/>
                    <a:pt x="2832" y="3133"/>
                  </a:cubicBezTo>
                  <a:cubicBezTo>
                    <a:pt x="2732" y="2833"/>
                    <a:pt x="2732" y="2607"/>
                    <a:pt x="2632" y="2407"/>
                  </a:cubicBezTo>
                  <a:cubicBezTo>
                    <a:pt x="3033" y="1680"/>
                    <a:pt x="3359" y="1053"/>
                    <a:pt x="2732" y="326"/>
                  </a:cubicBezTo>
                  <a:lnTo>
                    <a:pt x="2732" y="326"/>
                  </a:lnTo>
                  <a:cubicBezTo>
                    <a:pt x="2406" y="727"/>
                    <a:pt x="2206" y="1254"/>
                    <a:pt x="2005" y="1780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226554" y="4265350"/>
              <a:ext cx="107782" cy="179977"/>
            </a:xfrm>
            <a:custGeom>
              <a:avLst/>
              <a:gdLst/>
              <a:ahLst/>
              <a:cxnLst/>
              <a:rect l="l" t="t" r="r" b="b"/>
              <a:pathLst>
                <a:path w="2507" h="4186" extrusionOk="0">
                  <a:moveTo>
                    <a:pt x="2180" y="0"/>
                  </a:moveTo>
                  <a:cubicBezTo>
                    <a:pt x="1880" y="526"/>
                    <a:pt x="1654" y="927"/>
                    <a:pt x="1454" y="1354"/>
                  </a:cubicBezTo>
                  <a:cubicBezTo>
                    <a:pt x="927" y="927"/>
                    <a:pt x="501" y="627"/>
                    <a:pt x="100" y="201"/>
                  </a:cubicBezTo>
                  <a:lnTo>
                    <a:pt x="100" y="201"/>
                  </a:lnTo>
                  <a:cubicBezTo>
                    <a:pt x="0" y="1053"/>
                    <a:pt x="727" y="1554"/>
                    <a:pt x="927" y="2181"/>
                  </a:cubicBezTo>
                  <a:cubicBezTo>
                    <a:pt x="827" y="2932"/>
                    <a:pt x="627" y="3559"/>
                    <a:pt x="501" y="4186"/>
                  </a:cubicBezTo>
                  <a:cubicBezTo>
                    <a:pt x="927" y="3860"/>
                    <a:pt x="1353" y="3559"/>
                    <a:pt x="1654" y="3233"/>
                  </a:cubicBezTo>
                  <a:lnTo>
                    <a:pt x="2080" y="3233"/>
                  </a:lnTo>
                  <a:cubicBezTo>
                    <a:pt x="2180" y="2807"/>
                    <a:pt x="2281" y="2406"/>
                    <a:pt x="2281" y="1980"/>
                  </a:cubicBezTo>
                  <a:cubicBezTo>
                    <a:pt x="2381" y="1679"/>
                    <a:pt x="2506" y="1354"/>
                    <a:pt x="2506" y="927"/>
                  </a:cubicBezTo>
                  <a:cubicBezTo>
                    <a:pt x="2506" y="627"/>
                    <a:pt x="2506" y="301"/>
                    <a:pt x="2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5746981" y="4265350"/>
              <a:ext cx="161652" cy="184277"/>
            </a:xfrm>
            <a:custGeom>
              <a:avLst/>
              <a:gdLst/>
              <a:ahLst/>
              <a:cxnLst/>
              <a:rect l="l" t="t" r="r" b="b"/>
              <a:pathLst>
                <a:path w="3760" h="4286" extrusionOk="0">
                  <a:moveTo>
                    <a:pt x="3133" y="0"/>
                  </a:moveTo>
                  <a:cubicBezTo>
                    <a:pt x="2707" y="727"/>
                    <a:pt x="2306" y="1354"/>
                    <a:pt x="1880" y="2080"/>
                  </a:cubicBezTo>
                  <a:cubicBezTo>
                    <a:pt x="1253" y="1679"/>
                    <a:pt x="727" y="1354"/>
                    <a:pt x="0" y="1053"/>
                  </a:cubicBezTo>
                  <a:lnTo>
                    <a:pt x="0" y="1053"/>
                  </a:lnTo>
                  <a:cubicBezTo>
                    <a:pt x="101" y="2080"/>
                    <a:pt x="1053" y="2306"/>
                    <a:pt x="1354" y="2932"/>
                  </a:cubicBezTo>
                  <a:cubicBezTo>
                    <a:pt x="1253" y="3333"/>
                    <a:pt x="1153" y="3860"/>
                    <a:pt x="1053" y="4286"/>
                  </a:cubicBezTo>
                  <a:cubicBezTo>
                    <a:pt x="1354" y="3960"/>
                    <a:pt x="1680" y="3659"/>
                    <a:pt x="1880" y="3333"/>
                  </a:cubicBezTo>
                  <a:cubicBezTo>
                    <a:pt x="2181" y="3434"/>
                    <a:pt x="2406" y="3434"/>
                    <a:pt x="2807" y="3434"/>
                  </a:cubicBezTo>
                  <a:cubicBezTo>
                    <a:pt x="2507" y="3133"/>
                    <a:pt x="2406" y="2807"/>
                    <a:pt x="2306" y="2607"/>
                  </a:cubicBezTo>
                  <a:cubicBezTo>
                    <a:pt x="2607" y="2181"/>
                    <a:pt x="2933" y="1780"/>
                    <a:pt x="3334" y="1454"/>
                  </a:cubicBezTo>
                  <a:cubicBezTo>
                    <a:pt x="3760" y="827"/>
                    <a:pt x="3760" y="526"/>
                    <a:pt x="3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500202" y="4853678"/>
              <a:ext cx="125065" cy="170303"/>
            </a:xfrm>
            <a:custGeom>
              <a:avLst/>
              <a:gdLst/>
              <a:ahLst/>
              <a:cxnLst/>
              <a:rect l="l" t="t" r="r" b="b"/>
              <a:pathLst>
                <a:path w="2909" h="3961" extrusionOk="0">
                  <a:moveTo>
                    <a:pt x="2507" y="0"/>
                  </a:moveTo>
                  <a:cubicBezTo>
                    <a:pt x="2081" y="527"/>
                    <a:pt x="1780" y="928"/>
                    <a:pt x="1354" y="1454"/>
                  </a:cubicBezTo>
                  <a:cubicBezTo>
                    <a:pt x="928" y="1028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1" y="1153"/>
                    <a:pt x="628" y="1554"/>
                    <a:pt x="1029" y="2081"/>
                  </a:cubicBezTo>
                  <a:cubicBezTo>
                    <a:pt x="928" y="2607"/>
                    <a:pt x="728" y="3234"/>
                    <a:pt x="928" y="3960"/>
                  </a:cubicBezTo>
                  <a:cubicBezTo>
                    <a:pt x="1354" y="3334"/>
                    <a:pt x="1655" y="2908"/>
                    <a:pt x="1981" y="2406"/>
                  </a:cubicBezTo>
                  <a:cubicBezTo>
                    <a:pt x="2282" y="2507"/>
                    <a:pt x="2607" y="2507"/>
                    <a:pt x="2908" y="2607"/>
                  </a:cubicBezTo>
                  <a:cubicBezTo>
                    <a:pt x="2808" y="2406"/>
                    <a:pt x="2708" y="2281"/>
                    <a:pt x="2607" y="2181"/>
                  </a:cubicBezTo>
                  <a:cubicBezTo>
                    <a:pt x="2507" y="2081"/>
                    <a:pt x="2407" y="1980"/>
                    <a:pt x="2181" y="1880"/>
                  </a:cubicBezTo>
                  <a:cubicBezTo>
                    <a:pt x="2282" y="1655"/>
                    <a:pt x="2407" y="1454"/>
                    <a:pt x="2607" y="1254"/>
                  </a:cubicBezTo>
                  <a:cubicBezTo>
                    <a:pt x="2908" y="727"/>
                    <a:pt x="2908" y="527"/>
                    <a:pt x="2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5792209" y="4449579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5"/>
          <p:cNvGrpSpPr/>
          <p:nvPr/>
        </p:nvGrpSpPr>
        <p:grpSpPr>
          <a:xfrm flipH="1">
            <a:off x="3668942" y="1267968"/>
            <a:ext cx="1002396" cy="667149"/>
            <a:chOff x="1564050" y="1365950"/>
            <a:chExt cx="756925" cy="503775"/>
          </a:xfrm>
        </p:grpSpPr>
        <p:sp>
          <p:nvSpPr>
            <p:cNvPr id="232" name="Google Shape;232;p5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58" name="Google Shape;258;p5"/>
          <p:cNvSpPr txBox="1">
            <a:spLocks noGrp="1"/>
          </p:cNvSpPr>
          <p:nvPr>
            <p:ph type="ctrTitle"/>
          </p:nvPr>
        </p:nvSpPr>
        <p:spPr>
          <a:xfrm flipH="1">
            <a:off x="740579" y="574493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9" name="Google Shape;259;p5"/>
          <p:cNvSpPr txBox="1">
            <a:spLocks noGrp="1"/>
          </p:cNvSpPr>
          <p:nvPr>
            <p:ph type="subTitle" idx="2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60" name="Google Shape;260;p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61" name="Google Shape;261;p5"/>
          <p:cNvGrpSpPr/>
          <p:nvPr/>
        </p:nvGrpSpPr>
        <p:grpSpPr>
          <a:xfrm>
            <a:off x="6670717" y="240190"/>
            <a:ext cx="1622952" cy="521088"/>
            <a:chOff x="1721900" y="303502"/>
            <a:chExt cx="1930707" cy="619900"/>
          </a:xfrm>
        </p:grpSpPr>
        <p:sp>
          <p:nvSpPr>
            <p:cNvPr id="262" name="Google Shape;262;p5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6_2_1">
    <p:bg>
      <p:bgPr>
        <a:solidFill>
          <a:srgbClr val="F3F3F3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7"/>
          <p:cNvGrpSpPr/>
          <p:nvPr/>
        </p:nvGrpSpPr>
        <p:grpSpPr>
          <a:xfrm>
            <a:off x="-976441" y="1135327"/>
            <a:ext cx="11179181" cy="5643321"/>
            <a:chOff x="-976460" y="1593188"/>
            <a:chExt cx="11179181" cy="5038229"/>
          </a:xfrm>
        </p:grpSpPr>
        <p:sp>
          <p:nvSpPr>
            <p:cNvPr id="343" name="Google Shape;343;p7"/>
            <p:cNvSpPr/>
            <p:nvPr/>
          </p:nvSpPr>
          <p:spPr>
            <a:xfrm rot="3727620" flipH="1">
              <a:off x="-208009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 rot="3727620" flipH="1">
              <a:off x="-276618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 rot="-1211916">
              <a:off x="3035516" y="2818526"/>
              <a:ext cx="2985866" cy="2638177"/>
            </a:xfrm>
            <a:custGeom>
              <a:avLst/>
              <a:gdLst/>
              <a:ahLst/>
              <a:cxnLst/>
              <a:rect l="l" t="t" r="r" b="b"/>
              <a:pathLst>
                <a:path w="43454" h="38394" extrusionOk="0">
                  <a:moveTo>
                    <a:pt x="7756" y="1"/>
                  </a:moveTo>
                  <a:cubicBezTo>
                    <a:pt x="5607" y="1"/>
                    <a:pt x="3572" y="601"/>
                    <a:pt x="2138" y="2501"/>
                  </a:cubicBezTo>
                  <a:cubicBezTo>
                    <a:pt x="1" y="5259"/>
                    <a:pt x="1326" y="8828"/>
                    <a:pt x="2843" y="11585"/>
                  </a:cubicBezTo>
                  <a:cubicBezTo>
                    <a:pt x="4446" y="14428"/>
                    <a:pt x="5964" y="16843"/>
                    <a:pt x="5344" y="20220"/>
                  </a:cubicBezTo>
                  <a:cubicBezTo>
                    <a:pt x="4981" y="22080"/>
                    <a:pt x="4275" y="23875"/>
                    <a:pt x="4190" y="25820"/>
                  </a:cubicBezTo>
                  <a:cubicBezTo>
                    <a:pt x="4190" y="29668"/>
                    <a:pt x="6413" y="33216"/>
                    <a:pt x="9426" y="35353"/>
                  </a:cubicBezTo>
                  <a:cubicBezTo>
                    <a:pt x="12422" y="37473"/>
                    <a:pt x="16135" y="38394"/>
                    <a:pt x="19934" y="38394"/>
                  </a:cubicBezTo>
                  <a:cubicBezTo>
                    <a:pt x="25405" y="38394"/>
                    <a:pt x="31054" y="36484"/>
                    <a:pt x="34990" y="33494"/>
                  </a:cubicBezTo>
                  <a:cubicBezTo>
                    <a:pt x="40248" y="29475"/>
                    <a:pt x="43454" y="21460"/>
                    <a:pt x="40248" y="15497"/>
                  </a:cubicBezTo>
                  <a:cubicBezTo>
                    <a:pt x="40248" y="15411"/>
                    <a:pt x="40333" y="15326"/>
                    <a:pt x="40248" y="15240"/>
                  </a:cubicBezTo>
                  <a:cubicBezTo>
                    <a:pt x="39885" y="10239"/>
                    <a:pt x="35888" y="7396"/>
                    <a:pt x="31613" y="5964"/>
                  </a:cubicBezTo>
                  <a:cubicBezTo>
                    <a:pt x="25735" y="3912"/>
                    <a:pt x="19579" y="2587"/>
                    <a:pt x="13616" y="984"/>
                  </a:cubicBezTo>
                  <a:cubicBezTo>
                    <a:pt x="11820" y="512"/>
                    <a:pt x="9739" y="1"/>
                    <a:pt x="7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1211916">
              <a:off x="2980440" y="2700991"/>
              <a:ext cx="3047571" cy="2886026"/>
            </a:xfrm>
            <a:custGeom>
              <a:avLst/>
              <a:gdLst/>
              <a:ahLst/>
              <a:cxnLst/>
              <a:rect l="l" t="t" r="r" b="b"/>
              <a:pathLst>
                <a:path w="44352" h="42001" extrusionOk="0">
                  <a:moveTo>
                    <a:pt x="37113" y="11338"/>
                  </a:moveTo>
                  <a:cubicBezTo>
                    <a:pt x="37021" y="11338"/>
                    <a:pt x="36985" y="11417"/>
                    <a:pt x="37063" y="11542"/>
                  </a:cubicBezTo>
                  <a:cubicBezTo>
                    <a:pt x="37148" y="11735"/>
                    <a:pt x="37405" y="11991"/>
                    <a:pt x="37768" y="12526"/>
                  </a:cubicBezTo>
                  <a:cubicBezTo>
                    <a:pt x="38025" y="12975"/>
                    <a:pt x="38559" y="13594"/>
                    <a:pt x="38922" y="14407"/>
                  </a:cubicBezTo>
                  <a:cubicBezTo>
                    <a:pt x="39008" y="14578"/>
                    <a:pt x="39093" y="14834"/>
                    <a:pt x="39200" y="15026"/>
                  </a:cubicBezTo>
                  <a:cubicBezTo>
                    <a:pt x="39286" y="15283"/>
                    <a:pt x="39371" y="15561"/>
                    <a:pt x="39457" y="15732"/>
                  </a:cubicBezTo>
                  <a:cubicBezTo>
                    <a:pt x="39457" y="15903"/>
                    <a:pt x="39542" y="16010"/>
                    <a:pt x="39542" y="16181"/>
                  </a:cubicBezTo>
                  <a:cubicBezTo>
                    <a:pt x="39542" y="16266"/>
                    <a:pt x="39628" y="16437"/>
                    <a:pt x="39628" y="16544"/>
                  </a:cubicBezTo>
                  <a:lnTo>
                    <a:pt x="39628" y="16971"/>
                  </a:lnTo>
                  <a:lnTo>
                    <a:pt x="39628" y="17078"/>
                  </a:lnTo>
                  <a:lnTo>
                    <a:pt x="39694" y="17131"/>
                  </a:lnTo>
                  <a:lnTo>
                    <a:pt x="39694" y="17131"/>
                  </a:lnTo>
                  <a:cubicBezTo>
                    <a:pt x="39759" y="17119"/>
                    <a:pt x="39898" y="17102"/>
                    <a:pt x="40162" y="17078"/>
                  </a:cubicBezTo>
                  <a:lnTo>
                    <a:pt x="40269" y="17078"/>
                  </a:lnTo>
                  <a:lnTo>
                    <a:pt x="40269" y="16971"/>
                  </a:lnTo>
                  <a:lnTo>
                    <a:pt x="40162" y="16544"/>
                  </a:lnTo>
                  <a:cubicBezTo>
                    <a:pt x="40162" y="16266"/>
                    <a:pt x="40077" y="16010"/>
                    <a:pt x="39991" y="15646"/>
                  </a:cubicBezTo>
                  <a:cubicBezTo>
                    <a:pt x="39991" y="15368"/>
                    <a:pt x="39820" y="15112"/>
                    <a:pt x="39735" y="14834"/>
                  </a:cubicBezTo>
                  <a:cubicBezTo>
                    <a:pt x="39628" y="14578"/>
                    <a:pt x="39542" y="14300"/>
                    <a:pt x="39371" y="14043"/>
                  </a:cubicBezTo>
                  <a:cubicBezTo>
                    <a:pt x="38922" y="13060"/>
                    <a:pt x="38132" y="12077"/>
                    <a:pt x="37234" y="11371"/>
                  </a:cubicBezTo>
                  <a:cubicBezTo>
                    <a:pt x="37188" y="11349"/>
                    <a:pt x="37147" y="11338"/>
                    <a:pt x="37113" y="11338"/>
                  </a:cubicBezTo>
                  <a:close/>
                  <a:moveTo>
                    <a:pt x="39694" y="17131"/>
                  </a:moveTo>
                  <a:cubicBezTo>
                    <a:pt x="39585" y="17152"/>
                    <a:pt x="39680" y="17159"/>
                    <a:pt x="39733" y="17162"/>
                  </a:cubicBezTo>
                  <a:lnTo>
                    <a:pt x="39733" y="17162"/>
                  </a:lnTo>
                  <a:lnTo>
                    <a:pt x="39694" y="17131"/>
                  </a:lnTo>
                  <a:close/>
                  <a:moveTo>
                    <a:pt x="39733" y="17162"/>
                  </a:moveTo>
                  <a:lnTo>
                    <a:pt x="39735" y="17164"/>
                  </a:lnTo>
                  <a:cubicBezTo>
                    <a:pt x="39780" y="17164"/>
                    <a:pt x="39764" y="17164"/>
                    <a:pt x="39733" y="17162"/>
                  </a:cubicBezTo>
                  <a:close/>
                  <a:moveTo>
                    <a:pt x="39820" y="29005"/>
                  </a:moveTo>
                  <a:lnTo>
                    <a:pt x="39820" y="29005"/>
                  </a:lnTo>
                  <a:cubicBezTo>
                    <a:pt x="39735" y="29262"/>
                    <a:pt x="39542" y="29539"/>
                    <a:pt x="39457" y="29710"/>
                  </a:cubicBezTo>
                  <a:lnTo>
                    <a:pt x="39200" y="30074"/>
                  </a:lnTo>
                  <a:lnTo>
                    <a:pt x="39371" y="29710"/>
                  </a:lnTo>
                  <a:lnTo>
                    <a:pt x="39820" y="29005"/>
                  </a:lnTo>
                  <a:close/>
                  <a:moveTo>
                    <a:pt x="39628" y="34178"/>
                  </a:moveTo>
                  <a:lnTo>
                    <a:pt x="39008" y="34797"/>
                  </a:lnTo>
                  <a:cubicBezTo>
                    <a:pt x="38837" y="34968"/>
                    <a:pt x="38666" y="35246"/>
                    <a:pt x="38388" y="35417"/>
                  </a:cubicBezTo>
                  <a:cubicBezTo>
                    <a:pt x="38230" y="35576"/>
                    <a:pt x="38059" y="35730"/>
                    <a:pt x="37880" y="35884"/>
                  </a:cubicBezTo>
                  <a:lnTo>
                    <a:pt x="37880" y="35884"/>
                  </a:lnTo>
                  <a:cubicBezTo>
                    <a:pt x="38505" y="35385"/>
                    <a:pt x="39066" y="34817"/>
                    <a:pt x="39628" y="34178"/>
                  </a:cubicBezTo>
                  <a:close/>
                  <a:moveTo>
                    <a:pt x="37880" y="35884"/>
                  </a:moveTo>
                  <a:lnTo>
                    <a:pt x="37880" y="35884"/>
                  </a:lnTo>
                  <a:cubicBezTo>
                    <a:pt x="37815" y="35936"/>
                    <a:pt x="37749" y="35987"/>
                    <a:pt x="37683" y="36037"/>
                  </a:cubicBezTo>
                  <a:cubicBezTo>
                    <a:pt x="37655" y="36064"/>
                    <a:pt x="37628" y="36092"/>
                    <a:pt x="37600" y="36119"/>
                  </a:cubicBezTo>
                  <a:lnTo>
                    <a:pt x="37600" y="36119"/>
                  </a:lnTo>
                  <a:cubicBezTo>
                    <a:pt x="37695" y="36040"/>
                    <a:pt x="37789" y="35962"/>
                    <a:pt x="37880" y="35884"/>
                  </a:cubicBezTo>
                  <a:close/>
                  <a:moveTo>
                    <a:pt x="36148" y="33786"/>
                  </a:moveTo>
                  <a:cubicBezTo>
                    <a:pt x="35659" y="34232"/>
                    <a:pt x="35132" y="34660"/>
                    <a:pt x="34562" y="35054"/>
                  </a:cubicBezTo>
                  <a:cubicBezTo>
                    <a:pt x="33055" y="36035"/>
                    <a:pt x="31408" y="36892"/>
                    <a:pt x="29689" y="37508"/>
                  </a:cubicBezTo>
                  <a:lnTo>
                    <a:pt x="29689" y="37508"/>
                  </a:lnTo>
                  <a:cubicBezTo>
                    <a:pt x="31439" y="36835"/>
                    <a:pt x="33115" y="35965"/>
                    <a:pt x="34648" y="34968"/>
                  </a:cubicBezTo>
                  <a:cubicBezTo>
                    <a:pt x="35197" y="34589"/>
                    <a:pt x="35674" y="34210"/>
                    <a:pt x="36148" y="33786"/>
                  </a:cubicBezTo>
                  <a:close/>
                  <a:moveTo>
                    <a:pt x="26544" y="38438"/>
                  </a:moveTo>
                  <a:cubicBezTo>
                    <a:pt x="24724" y="38866"/>
                    <a:pt x="22876" y="39095"/>
                    <a:pt x="21052" y="39095"/>
                  </a:cubicBezTo>
                  <a:cubicBezTo>
                    <a:pt x="19441" y="39095"/>
                    <a:pt x="17848" y="38917"/>
                    <a:pt x="16309" y="38538"/>
                  </a:cubicBezTo>
                  <a:lnTo>
                    <a:pt x="16309" y="38538"/>
                  </a:lnTo>
                  <a:cubicBezTo>
                    <a:pt x="17835" y="38872"/>
                    <a:pt x="19409" y="39052"/>
                    <a:pt x="20994" y="39052"/>
                  </a:cubicBezTo>
                  <a:cubicBezTo>
                    <a:pt x="21540" y="39052"/>
                    <a:pt x="22088" y="39031"/>
                    <a:pt x="22635" y="38987"/>
                  </a:cubicBezTo>
                  <a:cubicBezTo>
                    <a:pt x="23970" y="38920"/>
                    <a:pt x="25262" y="38728"/>
                    <a:pt x="26544" y="38438"/>
                  </a:cubicBezTo>
                  <a:close/>
                  <a:moveTo>
                    <a:pt x="36482" y="36213"/>
                  </a:moveTo>
                  <a:cubicBezTo>
                    <a:pt x="36322" y="36335"/>
                    <a:pt x="36159" y="36455"/>
                    <a:pt x="35994" y="36571"/>
                  </a:cubicBezTo>
                  <a:cubicBezTo>
                    <a:pt x="35097" y="37191"/>
                    <a:pt x="34199" y="37726"/>
                    <a:pt x="33322" y="38260"/>
                  </a:cubicBezTo>
                  <a:cubicBezTo>
                    <a:pt x="31442" y="39243"/>
                    <a:pt x="29475" y="39949"/>
                    <a:pt x="27445" y="40483"/>
                  </a:cubicBezTo>
                  <a:cubicBezTo>
                    <a:pt x="25393" y="40932"/>
                    <a:pt x="23341" y="41295"/>
                    <a:pt x="21203" y="41295"/>
                  </a:cubicBezTo>
                  <a:cubicBezTo>
                    <a:pt x="20944" y="41306"/>
                    <a:pt x="20683" y="41311"/>
                    <a:pt x="20421" y="41311"/>
                  </a:cubicBezTo>
                  <a:cubicBezTo>
                    <a:pt x="18612" y="41311"/>
                    <a:pt x="16754" y="41057"/>
                    <a:pt x="14962" y="40590"/>
                  </a:cubicBezTo>
                  <a:cubicBezTo>
                    <a:pt x="13025" y="39951"/>
                    <a:pt x="11066" y="39079"/>
                    <a:pt x="9382" y="37742"/>
                  </a:cubicBezTo>
                  <a:lnTo>
                    <a:pt x="9382" y="37742"/>
                  </a:lnTo>
                  <a:cubicBezTo>
                    <a:pt x="11066" y="39079"/>
                    <a:pt x="13026" y="39951"/>
                    <a:pt x="15155" y="40483"/>
                  </a:cubicBezTo>
                  <a:cubicBezTo>
                    <a:pt x="16957" y="41024"/>
                    <a:pt x="18760" y="41230"/>
                    <a:pt x="20615" y="41230"/>
                  </a:cubicBezTo>
                  <a:cubicBezTo>
                    <a:pt x="20959" y="41230"/>
                    <a:pt x="21304" y="41223"/>
                    <a:pt x="21652" y="41210"/>
                  </a:cubicBezTo>
                  <a:cubicBezTo>
                    <a:pt x="26013" y="41017"/>
                    <a:pt x="30287" y="39778"/>
                    <a:pt x="33942" y="37811"/>
                  </a:cubicBezTo>
                  <a:cubicBezTo>
                    <a:pt x="34776" y="37303"/>
                    <a:pt x="35628" y="36795"/>
                    <a:pt x="36482" y="36213"/>
                  </a:cubicBezTo>
                  <a:close/>
                  <a:moveTo>
                    <a:pt x="8732" y="0"/>
                  </a:moveTo>
                  <a:cubicBezTo>
                    <a:pt x="8267" y="0"/>
                    <a:pt x="7802" y="22"/>
                    <a:pt x="7310" y="65"/>
                  </a:cubicBezTo>
                  <a:cubicBezTo>
                    <a:pt x="6327" y="150"/>
                    <a:pt x="5344" y="407"/>
                    <a:pt x="4361" y="855"/>
                  </a:cubicBezTo>
                  <a:cubicBezTo>
                    <a:pt x="4104" y="1048"/>
                    <a:pt x="3933" y="1133"/>
                    <a:pt x="3655" y="1219"/>
                  </a:cubicBezTo>
                  <a:lnTo>
                    <a:pt x="3035" y="1668"/>
                  </a:lnTo>
                  <a:cubicBezTo>
                    <a:pt x="2758" y="1839"/>
                    <a:pt x="2587" y="2010"/>
                    <a:pt x="2416" y="2202"/>
                  </a:cubicBezTo>
                  <a:cubicBezTo>
                    <a:pt x="2223" y="2373"/>
                    <a:pt x="2052" y="2544"/>
                    <a:pt x="1881" y="2822"/>
                  </a:cubicBezTo>
                  <a:cubicBezTo>
                    <a:pt x="1155" y="3527"/>
                    <a:pt x="620" y="4596"/>
                    <a:pt x="364" y="5579"/>
                  </a:cubicBezTo>
                  <a:cubicBezTo>
                    <a:pt x="0" y="6648"/>
                    <a:pt x="0" y="7716"/>
                    <a:pt x="86" y="8700"/>
                  </a:cubicBezTo>
                  <a:cubicBezTo>
                    <a:pt x="364" y="10666"/>
                    <a:pt x="1069" y="12355"/>
                    <a:pt x="1881" y="13872"/>
                  </a:cubicBezTo>
                  <a:cubicBezTo>
                    <a:pt x="2223" y="14663"/>
                    <a:pt x="2672" y="15283"/>
                    <a:pt x="3035" y="16010"/>
                  </a:cubicBezTo>
                  <a:cubicBezTo>
                    <a:pt x="3399" y="16629"/>
                    <a:pt x="3741" y="17335"/>
                    <a:pt x="4019" y="17955"/>
                  </a:cubicBezTo>
                  <a:cubicBezTo>
                    <a:pt x="4467" y="19216"/>
                    <a:pt x="4638" y="20455"/>
                    <a:pt x="4467" y="21695"/>
                  </a:cubicBezTo>
                  <a:cubicBezTo>
                    <a:pt x="4190" y="23042"/>
                    <a:pt x="3570" y="24559"/>
                    <a:pt x="3399" y="26419"/>
                  </a:cubicBezTo>
                  <a:cubicBezTo>
                    <a:pt x="3121" y="28300"/>
                    <a:pt x="3399" y="30245"/>
                    <a:pt x="4019" y="31933"/>
                  </a:cubicBezTo>
                  <a:cubicBezTo>
                    <a:pt x="4638" y="33643"/>
                    <a:pt x="5707" y="35246"/>
                    <a:pt x="6861" y="36486"/>
                  </a:cubicBezTo>
                  <a:cubicBezTo>
                    <a:pt x="8101" y="37811"/>
                    <a:pt x="9533" y="38987"/>
                    <a:pt x="11136" y="39778"/>
                  </a:cubicBezTo>
                  <a:cubicBezTo>
                    <a:pt x="12654" y="40590"/>
                    <a:pt x="14342" y="41124"/>
                    <a:pt x="16031" y="41552"/>
                  </a:cubicBezTo>
                  <a:cubicBezTo>
                    <a:pt x="17719" y="41829"/>
                    <a:pt x="19429" y="42000"/>
                    <a:pt x="21118" y="42000"/>
                  </a:cubicBezTo>
                  <a:cubicBezTo>
                    <a:pt x="24495" y="41915"/>
                    <a:pt x="27872" y="41210"/>
                    <a:pt x="31078" y="39949"/>
                  </a:cubicBezTo>
                  <a:cubicBezTo>
                    <a:pt x="32596" y="39329"/>
                    <a:pt x="34113" y="38538"/>
                    <a:pt x="35631" y="37640"/>
                  </a:cubicBezTo>
                  <a:cubicBezTo>
                    <a:pt x="36305" y="37211"/>
                    <a:pt x="36999" y="36704"/>
                    <a:pt x="37600" y="36119"/>
                  </a:cubicBezTo>
                  <a:lnTo>
                    <a:pt x="37600" y="36119"/>
                  </a:lnTo>
                  <a:cubicBezTo>
                    <a:pt x="37453" y="36240"/>
                    <a:pt x="37302" y="36362"/>
                    <a:pt x="37148" y="36486"/>
                  </a:cubicBezTo>
                  <a:cubicBezTo>
                    <a:pt x="36251" y="37191"/>
                    <a:pt x="35268" y="37811"/>
                    <a:pt x="34391" y="38346"/>
                  </a:cubicBezTo>
                  <a:cubicBezTo>
                    <a:pt x="32425" y="39414"/>
                    <a:pt x="30458" y="40226"/>
                    <a:pt x="28321" y="40846"/>
                  </a:cubicBezTo>
                  <a:cubicBezTo>
                    <a:pt x="26269" y="41381"/>
                    <a:pt x="24132" y="41744"/>
                    <a:pt x="21994" y="41915"/>
                  </a:cubicBezTo>
                  <a:cubicBezTo>
                    <a:pt x="21650" y="41929"/>
                    <a:pt x="21305" y="41936"/>
                    <a:pt x="20960" y="41936"/>
                  </a:cubicBezTo>
                  <a:cubicBezTo>
                    <a:pt x="19168" y="41936"/>
                    <a:pt x="17375" y="41743"/>
                    <a:pt x="15582" y="41295"/>
                  </a:cubicBezTo>
                  <a:cubicBezTo>
                    <a:pt x="13445" y="40846"/>
                    <a:pt x="11414" y="39949"/>
                    <a:pt x="9533" y="38709"/>
                  </a:cubicBezTo>
                  <a:cubicBezTo>
                    <a:pt x="7759" y="37469"/>
                    <a:pt x="6156" y="35781"/>
                    <a:pt x="5002" y="33729"/>
                  </a:cubicBezTo>
                  <a:cubicBezTo>
                    <a:pt x="3933" y="31762"/>
                    <a:pt x="3292" y="29454"/>
                    <a:pt x="3399" y="27039"/>
                  </a:cubicBezTo>
                  <a:cubicBezTo>
                    <a:pt x="3484" y="25799"/>
                    <a:pt x="3826" y="24730"/>
                    <a:pt x="4104" y="23662"/>
                  </a:cubicBezTo>
                  <a:cubicBezTo>
                    <a:pt x="4361" y="22678"/>
                    <a:pt x="4553" y="21781"/>
                    <a:pt x="4638" y="20990"/>
                  </a:cubicBezTo>
                  <a:cubicBezTo>
                    <a:pt x="4638" y="21039"/>
                    <a:pt x="4667" y="21153"/>
                    <a:pt x="4708" y="21153"/>
                  </a:cubicBezTo>
                  <a:cubicBezTo>
                    <a:pt x="4738" y="21153"/>
                    <a:pt x="4773" y="21093"/>
                    <a:pt x="4809" y="20904"/>
                  </a:cubicBezTo>
                  <a:lnTo>
                    <a:pt x="4809" y="20904"/>
                  </a:lnTo>
                  <a:cubicBezTo>
                    <a:pt x="4724" y="21695"/>
                    <a:pt x="4553" y="22678"/>
                    <a:pt x="4275" y="23662"/>
                  </a:cubicBezTo>
                  <a:cubicBezTo>
                    <a:pt x="4019" y="24730"/>
                    <a:pt x="3741" y="25799"/>
                    <a:pt x="3655" y="26953"/>
                  </a:cubicBezTo>
                  <a:cubicBezTo>
                    <a:pt x="3484" y="29454"/>
                    <a:pt x="4190" y="31762"/>
                    <a:pt x="5258" y="33729"/>
                  </a:cubicBezTo>
                  <a:cubicBezTo>
                    <a:pt x="6413" y="35674"/>
                    <a:pt x="8016" y="37384"/>
                    <a:pt x="9896" y="38623"/>
                  </a:cubicBezTo>
                  <a:cubicBezTo>
                    <a:pt x="11756" y="39863"/>
                    <a:pt x="13808" y="40675"/>
                    <a:pt x="15945" y="41210"/>
                  </a:cubicBezTo>
                  <a:cubicBezTo>
                    <a:pt x="17557" y="41540"/>
                    <a:pt x="19194" y="41697"/>
                    <a:pt x="20827" y="41697"/>
                  </a:cubicBezTo>
                  <a:cubicBezTo>
                    <a:pt x="23525" y="41697"/>
                    <a:pt x="26214" y="41268"/>
                    <a:pt x="28770" y="40483"/>
                  </a:cubicBezTo>
                  <a:cubicBezTo>
                    <a:pt x="30822" y="39863"/>
                    <a:pt x="32874" y="39072"/>
                    <a:pt x="34733" y="37918"/>
                  </a:cubicBezTo>
                  <a:cubicBezTo>
                    <a:pt x="36614" y="36742"/>
                    <a:pt x="38474" y="35246"/>
                    <a:pt x="39820" y="33365"/>
                  </a:cubicBezTo>
                  <a:cubicBezTo>
                    <a:pt x="39906" y="33451"/>
                    <a:pt x="39991" y="33536"/>
                    <a:pt x="40077" y="33643"/>
                  </a:cubicBezTo>
                  <a:cubicBezTo>
                    <a:pt x="41060" y="32468"/>
                    <a:pt x="41765" y="31228"/>
                    <a:pt x="42406" y="29903"/>
                  </a:cubicBezTo>
                  <a:cubicBezTo>
                    <a:pt x="43112" y="28556"/>
                    <a:pt x="43561" y="27124"/>
                    <a:pt x="43903" y="25628"/>
                  </a:cubicBezTo>
                  <a:cubicBezTo>
                    <a:pt x="44181" y="24110"/>
                    <a:pt x="44352" y="22593"/>
                    <a:pt x="44095" y="20990"/>
                  </a:cubicBezTo>
                  <a:cubicBezTo>
                    <a:pt x="44020" y="19655"/>
                    <a:pt x="43664" y="18254"/>
                    <a:pt x="43026" y="16962"/>
                  </a:cubicBezTo>
                  <a:lnTo>
                    <a:pt x="43026" y="16962"/>
                  </a:lnTo>
                  <a:lnTo>
                    <a:pt x="43026" y="16886"/>
                  </a:lnTo>
                  <a:lnTo>
                    <a:pt x="43026" y="16715"/>
                  </a:lnTo>
                  <a:lnTo>
                    <a:pt x="42941" y="16181"/>
                  </a:lnTo>
                  <a:cubicBezTo>
                    <a:pt x="42941" y="15817"/>
                    <a:pt x="42834" y="15475"/>
                    <a:pt x="42748" y="15112"/>
                  </a:cubicBezTo>
                  <a:cubicBezTo>
                    <a:pt x="42406" y="13594"/>
                    <a:pt x="41680" y="12355"/>
                    <a:pt x="40889" y="11371"/>
                  </a:cubicBezTo>
                  <a:cubicBezTo>
                    <a:pt x="40077" y="10303"/>
                    <a:pt x="39200" y="9597"/>
                    <a:pt x="38303" y="9063"/>
                  </a:cubicBezTo>
                  <a:lnTo>
                    <a:pt x="38303" y="9063"/>
                  </a:lnTo>
                  <a:cubicBezTo>
                    <a:pt x="38922" y="9491"/>
                    <a:pt x="39457" y="10132"/>
                    <a:pt x="39991" y="10666"/>
                  </a:cubicBezTo>
                  <a:cubicBezTo>
                    <a:pt x="40526" y="11286"/>
                    <a:pt x="40974" y="11906"/>
                    <a:pt x="41338" y="12611"/>
                  </a:cubicBezTo>
                  <a:cubicBezTo>
                    <a:pt x="41680" y="13338"/>
                    <a:pt x="41958" y="14129"/>
                    <a:pt x="42214" y="14941"/>
                  </a:cubicBezTo>
                  <a:cubicBezTo>
                    <a:pt x="42300" y="15283"/>
                    <a:pt x="42406" y="15732"/>
                    <a:pt x="42406" y="16095"/>
                  </a:cubicBezTo>
                  <a:lnTo>
                    <a:pt x="42492" y="16715"/>
                  </a:lnTo>
                  <a:lnTo>
                    <a:pt x="42492" y="16886"/>
                  </a:lnTo>
                  <a:lnTo>
                    <a:pt x="42492" y="17078"/>
                  </a:lnTo>
                  <a:cubicBezTo>
                    <a:pt x="42492" y="17091"/>
                    <a:pt x="42492" y="17105"/>
                    <a:pt x="42492" y="17118"/>
                  </a:cubicBezTo>
                  <a:lnTo>
                    <a:pt x="42492" y="17118"/>
                  </a:lnTo>
                  <a:cubicBezTo>
                    <a:pt x="43341" y="18982"/>
                    <a:pt x="43726" y="21049"/>
                    <a:pt x="43646" y="23042"/>
                  </a:cubicBezTo>
                  <a:cubicBezTo>
                    <a:pt x="43561" y="25265"/>
                    <a:pt x="42941" y="27317"/>
                    <a:pt x="42043" y="29262"/>
                  </a:cubicBezTo>
                  <a:cubicBezTo>
                    <a:pt x="41145" y="31228"/>
                    <a:pt x="39906" y="33002"/>
                    <a:pt x="38474" y="34520"/>
                  </a:cubicBezTo>
                  <a:cubicBezTo>
                    <a:pt x="37903" y="35044"/>
                    <a:pt x="37321" y="35558"/>
                    <a:pt x="36712" y="36036"/>
                  </a:cubicBezTo>
                  <a:lnTo>
                    <a:pt x="36712" y="36036"/>
                  </a:lnTo>
                  <a:cubicBezTo>
                    <a:pt x="37471" y="35359"/>
                    <a:pt x="38246" y="34679"/>
                    <a:pt x="38922" y="33900"/>
                  </a:cubicBezTo>
                  <a:cubicBezTo>
                    <a:pt x="40355" y="32382"/>
                    <a:pt x="41423" y="30608"/>
                    <a:pt x="42214" y="28727"/>
                  </a:cubicBezTo>
                  <a:cubicBezTo>
                    <a:pt x="43026" y="26868"/>
                    <a:pt x="43475" y="24816"/>
                    <a:pt x="43561" y="22764"/>
                  </a:cubicBezTo>
                  <a:cubicBezTo>
                    <a:pt x="43561" y="20974"/>
                    <a:pt x="43219" y="19119"/>
                    <a:pt x="42479" y="17497"/>
                  </a:cubicBezTo>
                  <a:lnTo>
                    <a:pt x="42479" y="17497"/>
                  </a:lnTo>
                  <a:cubicBezTo>
                    <a:pt x="42468" y="17623"/>
                    <a:pt x="42447" y="17748"/>
                    <a:pt x="42406" y="17869"/>
                  </a:cubicBezTo>
                  <a:lnTo>
                    <a:pt x="42360" y="17368"/>
                  </a:lnTo>
                  <a:lnTo>
                    <a:pt x="42360" y="17368"/>
                  </a:lnTo>
                  <a:cubicBezTo>
                    <a:pt x="42368" y="17342"/>
                    <a:pt x="42375" y="17316"/>
                    <a:pt x="42382" y="17289"/>
                  </a:cubicBezTo>
                  <a:lnTo>
                    <a:pt x="42382" y="17289"/>
                  </a:lnTo>
                  <a:cubicBezTo>
                    <a:pt x="42370" y="17265"/>
                    <a:pt x="42358" y="17240"/>
                    <a:pt x="42346" y="17216"/>
                  </a:cubicBezTo>
                  <a:lnTo>
                    <a:pt x="42346" y="17216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406" y="16988"/>
                    <a:pt x="42406" y="17078"/>
                    <a:pt x="42406" y="17078"/>
                  </a:cubicBezTo>
                  <a:cubicBezTo>
                    <a:pt x="42406" y="17154"/>
                    <a:pt x="42397" y="17223"/>
                    <a:pt x="42382" y="17289"/>
                  </a:cubicBezTo>
                  <a:lnTo>
                    <a:pt x="42382" y="17289"/>
                  </a:lnTo>
                  <a:cubicBezTo>
                    <a:pt x="42415" y="17358"/>
                    <a:pt x="42447" y="17427"/>
                    <a:pt x="42479" y="17497"/>
                  </a:cubicBezTo>
                  <a:lnTo>
                    <a:pt x="42479" y="17497"/>
                  </a:lnTo>
                  <a:cubicBezTo>
                    <a:pt x="42491" y="17369"/>
                    <a:pt x="42492" y="17241"/>
                    <a:pt x="42492" y="17118"/>
                  </a:cubicBezTo>
                  <a:lnTo>
                    <a:pt x="42492" y="17118"/>
                  </a:lnTo>
                  <a:cubicBezTo>
                    <a:pt x="42430" y="16982"/>
                    <a:pt x="42366" y="16848"/>
                    <a:pt x="42300" y="16715"/>
                  </a:cubicBezTo>
                  <a:lnTo>
                    <a:pt x="42300" y="16715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316" y="16972"/>
                    <a:pt x="42308" y="16971"/>
                    <a:pt x="42300" y="16971"/>
                  </a:cubicBezTo>
                  <a:lnTo>
                    <a:pt x="42300" y="16886"/>
                  </a:lnTo>
                  <a:lnTo>
                    <a:pt x="42300" y="16715"/>
                  </a:lnTo>
                  <a:lnTo>
                    <a:pt x="42214" y="16181"/>
                  </a:lnTo>
                  <a:cubicBezTo>
                    <a:pt x="42214" y="15732"/>
                    <a:pt x="42129" y="15368"/>
                    <a:pt x="42043" y="14941"/>
                  </a:cubicBezTo>
                  <a:cubicBezTo>
                    <a:pt x="41765" y="14214"/>
                    <a:pt x="41509" y="13423"/>
                    <a:pt x="41145" y="12804"/>
                  </a:cubicBezTo>
                  <a:cubicBezTo>
                    <a:pt x="40803" y="12077"/>
                    <a:pt x="40269" y="11457"/>
                    <a:pt x="39820" y="10837"/>
                  </a:cubicBezTo>
                  <a:cubicBezTo>
                    <a:pt x="39286" y="10217"/>
                    <a:pt x="38751" y="9683"/>
                    <a:pt x="38132" y="9234"/>
                  </a:cubicBezTo>
                  <a:lnTo>
                    <a:pt x="37768" y="8956"/>
                  </a:lnTo>
                  <a:lnTo>
                    <a:pt x="37405" y="8700"/>
                  </a:lnTo>
                  <a:cubicBezTo>
                    <a:pt x="37148" y="8529"/>
                    <a:pt x="36871" y="8336"/>
                    <a:pt x="36700" y="8165"/>
                  </a:cubicBezTo>
                  <a:cubicBezTo>
                    <a:pt x="35887" y="7802"/>
                    <a:pt x="35268" y="7631"/>
                    <a:pt x="34648" y="7460"/>
                  </a:cubicBezTo>
                  <a:cubicBezTo>
                    <a:pt x="33963" y="7244"/>
                    <a:pt x="33369" y="7157"/>
                    <a:pt x="32981" y="7157"/>
                  </a:cubicBezTo>
                  <a:cubicBezTo>
                    <a:pt x="32714" y="7157"/>
                    <a:pt x="32545" y="7198"/>
                    <a:pt x="32510" y="7268"/>
                  </a:cubicBezTo>
                  <a:cubicBezTo>
                    <a:pt x="32510" y="7460"/>
                    <a:pt x="32681" y="7631"/>
                    <a:pt x="33130" y="7887"/>
                  </a:cubicBezTo>
                  <a:cubicBezTo>
                    <a:pt x="33493" y="8165"/>
                    <a:pt x="34199" y="8529"/>
                    <a:pt x="35097" y="9149"/>
                  </a:cubicBezTo>
                  <a:cubicBezTo>
                    <a:pt x="35631" y="9405"/>
                    <a:pt x="36336" y="9854"/>
                    <a:pt x="36871" y="10217"/>
                  </a:cubicBezTo>
                  <a:cubicBezTo>
                    <a:pt x="37148" y="10474"/>
                    <a:pt x="37405" y="10666"/>
                    <a:pt x="37597" y="10837"/>
                  </a:cubicBezTo>
                  <a:cubicBezTo>
                    <a:pt x="37768" y="10923"/>
                    <a:pt x="37854" y="11008"/>
                    <a:pt x="37854" y="11008"/>
                  </a:cubicBezTo>
                  <a:cubicBezTo>
                    <a:pt x="37978" y="11333"/>
                    <a:pt x="37877" y="11378"/>
                    <a:pt x="37707" y="11378"/>
                  </a:cubicBezTo>
                  <a:cubicBezTo>
                    <a:pt x="37642" y="11378"/>
                    <a:pt x="37567" y="11371"/>
                    <a:pt x="37490" y="11371"/>
                  </a:cubicBezTo>
                  <a:cubicBezTo>
                    <a:pt x="38303" y="12162"/>
                    <a:pt x="39093" y="13060"/>
                    <a:pt x="39542" y="14129"/>
                  </a:cubicBezTo>
                  <a:cubicBezTo>
                    <a:pt x="39628" y="14407"/>
                    <a:pt x="39820" y="14578"/>
                    <a:pt x="39906" y="14834"/>
                  </a:cubicBezTo>
                  <a:lnTo>
                    <a:pt x="39991" y="15283"/>
                  </a:lnTo>
                  <a:lnTo>
                    <a:pt x="40077" y="15475"/>
                  </a:lnTo>
                  <a:lnTo>
                    <a:pt x="40077" y="15732"/>
                  </a:lnTo>
                  <a:cubicBezTo>
                    <a:pt x="40162" y="16010"/>
                    <a:pt x="40269" y="16266"/>
                    <a:pt x="40269" y="16544"/>
                  </a:cubicBezTo>
                  <a:lnTo>
                    <a:pt x="40355" y="16971"/>
                  </a:lnTo>
                  <a:lnTo>
                    <a:pt x="40355" y="17078"/>
                  </a:lnTo>
                  <a:lnTo>
                    <a:pt x="40440" y="17164"/>
                  </a:lnTo>
                  <a:lnTo>
                    <a:pt x="40355" y="17698"/>
                  </a:lnTo>
                  <a:cubicBezTo>
                    <a:pt x="40889" y="18681"/>
                    <a:pt x="41231" y="19750"/>
                    <a:pt x="41423" y="20904"/>
                  </a:cubicBezTo>
                  <a:cubicBezTo>
                    <a:pt x="41423" y="21161"/>
                    <a:pt x="41423" y="21439"/>
                    <a:pt x="41509" y="21695"/>
                  </a:cubicBezTo>
                  <a:lnTo>
                    <a:pt x="41509" y="22144"/>
                  </a:lnTo>
                  <a:lnTo>
                    <a:pt x="41509" y="22507"/>
                  </a:lnTo>
                  <a:lnTo>
                    <a:pt x="41509" y="23384"/>
                  </a:lnTo>
                  <a:lnTo>
                    <a:pt x="41423" y="24196"/>
                  </a:lnTo>
                  <a:cubicBezTo>
                    <a:pt x="41231" y="25265"/>
                    <a:pt x="40974" y="26419"/>
                    <a:pt x="40526" y="27488"/>
                  </a:cubicBezTo>
                  <a:cubicBezTo>
                    <a:pt x="40889" y="26419"/>
                    <a:pt x="41145" y="25350"/>
                    <a:pt x="41338" y="24196"/>
                  </a:cubicBezTo>
                  <a:lnTo>
                    <a:pt x="41423" y="23384"/>
                  </a:lnTo>
                  <a:lnTo>
                    <a:pt x="41423" y="22593"/>
                  </a:lnTo>
                  <a:lnTo>
                    <a:pt x="41423" y="22144"/>
                  </a:lnTo>
                  <a:lnTo>
                    <a:pt x="41423" y="21695"/>
                  </a:lnTo>
                  <a:cubicBezTo>
                    <a:pt x="41338" y="21439"/>
                    <a:pt x="41338" y="21161"/>
                    <a:pt x="41338" y="20904"/>
                  </a:cubicBezTo>
                  <a:cubicBezTo>
                    <a:pt x="41145" y="19836"/>
                    <a:pt x="40803" y="18767"/>
                    <a:pt x="40269" y="17784"/>
                  </a:cubicBezTo>
                  <a:lnTo>
                    <a:pt x="40440" y="17164"/>
                  </a:lnTo>
                  <a:lnTo>
                    <a:pt x="39820" y="18040"/>
                  </a:lnTo>
                  <a:cubicBezTo>
                    <a:pt x="40355" y="19109"/>
                    <a:pt x="40803" y="20370"/>
                    <a:pt x="40889" y="21610"/>
                  </a:cubicBezTo>
                  <a:cubicBezTo>
                    <a:pt x="40974" y="22956"/>
                    <a:pt x="40889" y="24196"/>
                    <a:pt x="40611" y="25179"/>
                  </a:cubicBezTo>
                  <a:cubicBezTo>
                    <a:pt x="39991" y="27851"/>
                    <a:pt x="38474" y="30523"/>
                    <a:pt x="36529" y="32575"/>
                  </a:cubicBezTo>
                  <a:lnTo>
                    <a:pt x="35716" y="33365"/>
                  </a:lnTo>
                  <a:lnTo>
                    <a:pt x="34926" y="33985"/>
                  </a:lnTo>
                  <a:cubicBezTo>
                    <a:pt x="34284" y="34434"/>
                    <a:pt x="33664" y="34883"/>
                    <a:pt x="33045" y="35246"/>
                  </a:cubicBezTo>
                  <a:cubicBezTo>
                    <a:pt x="31719" y="35952"/>
                    <a:pt x="30373" y="36571"/>
                    <a:pt x="28941" y="37106"/>
                  </a:cubicBezTo>
                  <a:cubicBezTo>
                    <a:pt x="26296" y="38021"/>
                    <a:pt x="23485" y="38547"/>
                    <a:pt x="20679" y="38547"/>
                  </a:cubicBezTo>
                  <a:cubicBezTo>
                    <a:pt x="20469" y="38547"/>
                    <a:pt x="20259" y="38544"/>
                    <a:pt x="20049" y="38538"/>
                  </a:cubicBezTo>
                  <a:cubicBezTo>
                    <a:pt x="17100" y="38346"/>
                    <a:pt x="14257" y="37640"/>
                    <a:pt x="12034" y="36123"/>
                  </a:cubicBezTo>
                  <a:cubicBezTo>
                    <a:pt x="11222" y="35588"/>
                    <a:pt x="10516" y="34968"/>
                    <a:pt x="9811" y="34263"/>
                  </a:cubicBezTo>
                  <a:cubicBezTo>
                    <a:pt x="9170" y="33643"/>
                    <a:pt x="8550" y="32831"/>
                    <a:pt x="8101" y="32040"/>
                  </a:cubicBezTo>
                  <a:cubicBezTo>
                    <a:pt x="7674" y="31142"/>
                    <a:pt x="7396" y="30245"/>
                    <a:pt x="7139" y="29368"/>
                  </a:cubicBezTo>
                  <a:cubicBezTo>
                    <a:pt x="7032" y="28920"/>
                    <a:pt x="7032" y="28471"/>
                    <a:pt x="7032" y="28022"/>
                  </a:cubicBezTo>
                  <a:cubicBezTo>
                    <a:pt x="6947" y="27573"/>
                    <a:pt x="7032" y="27231"/>
                    <a:pt x="7032" y="26782"/>
                  </a:cubicBezTo>
                  <a:cubicBezTo>
                    <a:pt x="7225" y="25799"/>
                    <a:pt x="7481" y="24816"/>
                    <a:pt x="7759" y="23662"/>
                  </a:cubicBezTo>
                  <a:cubicBezTo>
                    <a:pt x="7930" y="23042"/>
                    <a:pt x="8101" y="22507"/>
                    <a:pt x="8101" y="21781"/>
                  </a:cubicBezTo>
                  <a:cubicBezTo>
                    <a:pt x="8208" y="21075"/>
                    <a:pt x="8293" y="20370"/>
                    <a:pt x="8208" y="19643"/>
                  </a:cubicBezTo>
                  <a:cubicBezTo>
                    <a:pt x="8101" y="18318"/>
                    <a:pt x="7567" y="16971"/>
                    <a:pt x="7139" y="15817"/>
                  </a:cubicBezTo>
                  <a:cubicBezTo>
                    <a:pt x="6605" y="14663"/>
                    <a:pt x="5964" y="13680"/>
                    <a:pt x="5429" y="12697"/>
                  </a:cubicBezTo>
                  <a:cubicBezTo>
                    <a:pt x="5087" y="12077"/>
                    <a:pt x="4724" y="11457"/>
                    <a:pt x="4467" y="10837"/>
                  </a:cubicBezTo>
                  <a:cubicBezTo>
                    <a:pt x="4190" y="10217"/>
                    <a:pt x="3933" y="9597"/>
                    <a:pt x="3826" y="8956"/>
                  </a:cubicBezTo>
                  <a:cubicBezTo>
                    <a:pt x="3655" y="8336"/>
                    <a:pt x="3655" y="7716"/>
                    <a:pt x="3655" y="7182"/>
                  </a:cubicBezTo>
                  <a:cubicBezTo>
                    <a:pt x="3741" y="6648"/>
                    <a:pt x="3933" y="6199"/>
                    <a:pt x="4190" y="5750"/>
                  </a:cubicBezTo>
                  <a:cubicBezTo>
                    <a:pt x="4275" y="5579"/>
                    <a:pt x="4361" y="5494"/>
                    <a:pt x="4467" y="5408"/>
                  </a:cubicBezTo>
                  <a:cubicBezTo>
                    <a:pt x="4553" y="5323"/>
                    <a:pt x="4638" y="5216"/>
                    <a:pt x="4724" y="5045"/>
                  </a:cubicBezTo>
                  <a:lnTo>
                    <a:pt x="5002" y="4788"/>
                  </a:lnTo>
                  <a:lnTo>
                    <a:pt x="5258" y="4510"/>
                  </a:lnTo>
                  <a:cubicBezTo>
                    <a:pt x="5707" y="4254"/>
                    <a:pt x="6242" y="3976"/>
                    <a:pt x="6776" y="3891"/>
                  </a:cubicBezTo>
                  <a:cubicBezTo>
                    <a:pt x="7032" y="3805"/>
                    <a:pt x="7396" y="3720"/>
                    <a:pt x="7674" y="3720"/>
                  </a:cubicBezTo>
                  <a:cubicBezTo>
                    <a:pt x="8016" y="3720"/>
                    <a:pt x="8293" y="3613"/>
                    <a:pt x="8635" y="3613"/>
                  </a:cubicBezTo>
                  <a:cubicBezTo>
                    <a:pt x="9277" y="3613"/>
                    <a:pt x="9982" y="3720"/>
                    <a:pt x="10687" y="3891"/>
                  </a:cubicBezTo>
                  <a:cubicBezTo>
                    <a:pt x="11414" y="3976"/>
                    <a:pt x="12119" y="4147"/>
                    <a:pt x="12825" y="4339"/>
                  </a:cubicBezTo>
                  <a:cubicBezTo>
                    <a:pt x="13445" y="4510"/>
                    <a:pt x="14257" y="4681"/>
                    <a:pt x="14962" y="4874"/>
                  </a:cubicBezTo>
                  <a:cubicBezTo>
                    <a:pt x="16394" y="5216"/>
                    <a:pt x="17826" y="5665"/>
                    <a:pt x="19237" y="5942"/>
                  </a:cubicBezTo>
                  <a:cubicBezTo>
                    <a:pt x="21994" y="6648"/>
                    <a:pt x="24666" y="7268"/>
                    <a:pt x="27081" y="7887"/>
                  </a:cubicBezTo>
                  <a:cubicBezTo>
                    <a:pt x="29219" y="8422"/>
                    <a:pt x="30651" y="8785"/>
                    <a:pt x="31442" y="8871"/>
                  </a:cubicBezTo>
                  <a:cubicBezTo>
                    <a:pt x="31633" y="8891"/>
                    <a:pt x="31789" y="8902"/>
                    <a:pt x="31912" y="8902"/>
                  </a:cubicBezTo>
                  <a:cubicBezTo>
                    <a:pt x="32309" y="8902"/>
                    <a:pt x="32359" y="8790"/>
                    <a:pt x="32147" y="8529"/>
                  </a:cubicBezTo>
                  <a:cubicBezTo>
                    <a:pt x="31442" y="7887"/>
                    <a:pt x="28684" y="6562"/>
                    <a:pt x="24324" y="5216"/>
                  </a:cubicBezTo>
                  <a:cubicBezTo>
                    <a:pt x="24409" y="5130"/>
                    <a:pt x="24409" y="5045"/>
                    <a:pt x="24409" y="4959"/>
                  </a:cubicBezTo>
                  <a:cubicBezTo>
                    <a:pt x="27848" y="5937"/>
                    <a:pt x="29239" y="6263"/>
                    <a:pt x="29810" y="6263"/>
                  </a:cubicBezTo>
                  <a:cubicBezTo>
                    <a:pt x="29963" y="6263"/>
                    <a:pt x="30058" y="6240"/>
                    <a:pt x="30116" y="6199"/>
                  </a:cubicBezTo>
                  <a:cubicBezTo>
                    <a:pt x="30287" y="6028"/>
                    <a:pt x="29582" y="5494"/>
                    <a:pt x="30202" y="5494"/>
                  </a:cubicBezTo>
                  <a:cubicBezTo>
                    <a:pt x="25842" y="4147"/>
                    <a:pt x="21460" y="2993"/>
                    <a:pt x="17185" y="1668"/>
                  </a:cubicBezTo>
                  <a:cubicBezTo>
                    <a:pt x="16651" y="1475"/>
                    <a:pt x="15860" y="1304"/>
                    <a:pt x="15048" y="1133"/>
                  </a:cubicBezTo>
                  <a:cubicBezTo>
                    <a:pt x="14171" y="855"/>
                    <a:pt x="13359" y="684"/>
                    <a:pt x="12739" y="513"/>
                  </a:cubicBezTo>
                  <a:cubicBezTo>
                    <a:pt x="11948" y="321"/>
                    <a:pt x="11051" y="150"/>
                    <a:pt x="10153" y="65"/>
                  </a:cubicBezTo>
                  <a:cubicBezTo>
                    <a:pt x="9661" y="22"/>
                    <a:pt x="9196" y="0"/>
                    <a:pt x="8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 rot="-3727620">
              <a:off x="5891784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 rot="-3727620">
              <a:off x="5815532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7"/>
          <p:cNvSpPr/>
          <p:nvPr/>
        </p:nvSpPr>
        <p:spPr>
          <a:xfrm rot="-9159178">
            <a:off x="6921707" y="-247351"/>
            <a:ext cx="2753460" cy="2785700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"/>
          <p:cNvSpPr/>
          <p:nvPr/>
        </p:nvSpPr>
        <p:spPr>
          <a:xfrm rot="-9159178">
            <a:off x="6897849" y="-330398"/>
            <a:ext cx="2866055" cy="2957134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7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353" name="Google Shape;353;p7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4510477">
            <a:off x="2944060" y="482741"/>
            <a:ext cx="775197" cy="753659"/>
            <a:chOff x="4221175" y="746750"/>
            <a:chExt cx="1040677" cy="1028328"/>
          </a:xfrm>
        </p:grpSpPr>
        <p:sp>
          <p:nvSpPr>
            <p:cNvPr id="373" name="Google Shape;373;p7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7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1" name="Google Shape;401;p7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2" name="Google Shape;402;p7"/>
          <p:cNvSpPr txBox="1">
            <a:spLocks noGrp="1"/>
          </p:cNvSpPr>
          <p:nvPr>
            <p:ph type="subTitle" idx="2"/>
          </p:nvPr>
        </p:nvSpPr>
        <p:spPr>
          <a:xfrm>
            <a:off x="1155225" y="3385097"/>
            <a:ext cx="1713900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3" name="Google Shape;403;p7"/>
          <p:cNvSpPr txBox="1">
            <a:spLocks noGrp="1"/>
          </p:cNvSpPr>
          <p:nvPr>
            <p:ph type="subTitle" idx="3"/>
          </p:nvPr>
        </p:nvSpPr>
        <p:spPr>
          <a:xfrm>
            <a:off x="1151648" y="3691250"/>
            <a:ext cx="1713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7"/>
          <p:cNvSpPr txBox="1">
            <a:spLocks noGrp="1"/>
          </p:cNvSpPr>
          <p:nvPr>
            <p:ph type="subTitle" idx="4"/>
          </p:nvPr>
        </p:nvSpPr>
        <p:spPr>
          <a:xfrm>
            <a:off x="3726913" y="3385097"/>
            <a:ext cx="1713900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5" name="Google Shape;405;p7"/>
          <p:cNvSpPr txBox="1">
            <a:spLocks noGrp="1"/>
          </p:cNvSpPr>
          <p:nvPr>
            <p:ph type="subTitle" idx="5"/>
          </p:nvPr>
        </p:nvSpPr>
        <p:spPr>
          <a:xfrm>
            <a:off x="3723335" y="3691250"/>
            <a:ext cx="1713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7"/>
          <p:cNvSpPr txBox="1">
            <a:spLocks noGrp="1"/>
          </p:cNvSpPr>
          <p:nvPr>
            <p:ph type="subTitle" idx="6"/>
          </p:nvPr>
        </p:nvSpPr>
        <p:spPr>
          <a:xfrm>
            <a:off x="6298600" y="3385097"/>
            <a:ext cx="1713900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7" name="Google Shape;407;p7"/>
          <p:cNvSpPr txBox="1">
            <a:spLocks noGrp="1"/>
          </p:cNvSpPr>
          <p:nvPr>
            <p:ph type="subTitle" idx="7"/>
          </p:nvPr>
        </p:nvSpPr>
        <p:spPr>
          <a:xfrm>
            <a:off x="6295023" y="3691250"/>
            <a:ext cx="1713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7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09" name="Google Shape;409;p7"/>
          <p:cNvSpPr/>
          <p:nvPr/>
        </p:nvSpPr>
        <p:spPr>
          <a:xfrm rot="-296897">
            <a:off x="-18628" y="-8938"/>
            <a:ext cx="1166845" cy="996645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7"/>
          <p:cNvSpPr/>
          <p:nvPr/>
        </p:nvSpPr>
        <p:spPr>
          <a:xfrm rot="-296897">
            <a:off x="-46545" y="-33566"/>
            <a:ext cx="1235304" cy="1046366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1">
    <p:bg>
      <p:bgPr>
        <a:solidFill>
          <a:srgbClr val="F3F3F3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9"/>
          <p:cNvGrpSpPr/>
          <p:nvPr/>
        </p:nvGrpSpPr>
        <p:grpSpPr>
          <a:xfrm rot="10800000">
            <a:off x="-976441" y="-1655123"/>
            <a:ext cx="11179181" cy="5643321"/>
            <a:chOff x="-976460" y="1593188"/>
            <a:chExt cx="11179181" cy="5038229"/>
          </a:xfrm>
        </p:grpSpPr>
        <p:sp>
          <p:nvSpPr>
            <p:cNvPr id="493" name="Google Shape;493;p9"/>
            <p:cNvSpPr/>
            <p:nvPr/>
          </p:nvSpPr>
          <p:spPr>
            <a:xfrm rot="3727620" flipH="1">
              <a:off x="-208009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 rot="3727620" flipH="1">
              <a:off x="-276618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 rot="-1211916">
              <a:off x="3035516" y="2818526"/>
              <a:ext cx="2985866" cy="2638177"/>
            </a:xfrm>
            <a:custGeom>
              <a:avLst/>
              <a:gdLst/>
              <a:ahLst/>
              <a:cxnLst/>
              <a:rect l="l" t="t" r="r" b="b"/>
              <a:pathLst>
                <a:path w="43454" h="38394" extrusionOk="0">
                  <a:moveTo>
                    <a:pt x="7756" y="1"/>
                  </a:moveTo>
                  <a:cubicBezTo>
                    <a:pt x="5607" y="1"/>
                    <a:pt x="3572" y="601"/>
                    <a:pt x="2138" y="2501"/>
                  </a:cubicBezTo>
                  <a:cubicBezTo>
                    <a:pt x="1" y="5259"/>
                    <a:pt x="1326" y="8828"/>
                    <a:pt x="2843" y="11585"/>
                  </a:cubicBezTo>
                  <a:cubicBezTo>
                    <a:pt x="4446" y="14428"/>
                    <a:pt x="5964" y="16843"/>
                    <a:pt x="5344" y="20220"/>
                  </a:cubicBezTo>
                  <a:cubicBezTo>
                    <a:pt x="4981" y="22080"/>
                    <a:pt x="4275" y="23875"/>
                    <a:pt x="4190" y="25820"/>
                  </a:cubicBezTo>
                  <a:cubicBezTo>
                    <a:pt x="4190" y="29668"/>
                    <a:pt x="6413" y="33216"/>
                    <a:pt x="9426" y="35353"/>
                  </a:cubicBezTo>
                  <a:cubicBezTo>
                    <a:pt x="12422" y="37473"/>
                    <a:pt x="16135" y="38394"/>
                    <a:pt x="19934" y="38394"/>
                  </a:cubicBezTo>
                  <a:cubicBezTo>
                    <a:pt x="25405" y="38394"/>
                    <a:pt x="31054" y="36484"/>
                    <a:pt x="34990" y="33494"/>
                  </a:cubicBezTo>
                  <a:cubicBezTo>
                    <a:pt x="40248" y="29475"/>
                    <a:pt x="43454" y="21460"/>
                    <a:pt x="40248" y="15497"/>
                  </a:cubicBezTo>
                  <a:cubicBezTo>
                    <a:pt x="40248" y="15411"/>
                    <a:pt x="40333" y="15326"/>
                    <a:pt x="40248" y="15240"/>
                  </a:cubicBezTo>
                  <a:cubicBezTo>
                    <a:pt x="39885" y="10239"/>
                    <a:pt x="35888" y="7396"/>
                    <a:pt x="31613" y="5964"/>
                  </a:cubicBezTo>
                  <a:cubicBezTo>
                    <a:pt x="25735" y="3912"/>
                    <a:pt x="19579" y="2587"/>
                    <a:pt x="13616" y="984"/>
                  </a:cubicBezTo>
                  <a:cubicBezTo>
                    <a:pt x="11820" y="512"/>
                    <a:pt x="9739" y="1"/>
                    <a:pt x="7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 rot="-1211916">
              <a:off x="2980440" y="2700991"/>
              <a:ext cx="3047571" cy="2886026"/>
            </a:xfrm>
            <a:custGeom>
              <a:avLst/>
              <a:gdLst/>
              <a:ahLst/>
              <a:cxnLst/>
              <a:rect l="l" t="t" r="r" b="b"/>
              <a:pathLst>
                <a:path w="44352" h="42001" extrusionOk="0">
                  <a:moveTo>
                    <a:pt x="37113" y="11338"/>
                  </a:moveTo>
                  <a:cubicBezTo>
                    <a:pt x="37021" y="11338"/>
                    <a:pt x="36985" y="11417"/>
                    <a:pt x="37063" y="11542"/>
                  </a:cubicBezTo>
                  <a:cubicBezTo>
                    <a:pt x="37148" y="11735"/>
                    <a:pt x="37405" y="11991"/>
                    <a:pt x="37768" y="12526"/>
                  </a:cubicBezTo>
                  <a:cubicBezTo>
                    <a:pt x="38025" y="12975"/>
                    <a:pt x="38559" y="13594"/>
                    <a:pt x="38922" y="14407"/>
                  </a:cubicBezTo>
                  <a:cubicBezTo>
                    <a:pt x="39008" y="14578"/>
                    <a:pt x="39093" y="14834"/>
                    <a:pt x="39200" y="15026"/>
                  </a:cubicBezTo>
                  <a:cubicBezTo>
                    <a:pt x="39286" y="15283"/>
                    <a:pt x="39371" y="15561"/>
                    <a:pt x="39457" y="15732"/>
                  </a:cubicBezTo>
                  <a:cubicBezTo>
                    <a:pt x="39457" y="15903"/>
                    <a:pt x="39542" y="16010"/>
                    <a:pt x="39542" y="16181"/>
                  </a:cubicBezTo>
                  <a:cubicBezTo>
                    <a:pt x="39542" y="16266"/>
                    <a:pt x="39628" y="16437"/>
                    <a:pt x="39628" y="16544"/>
                  </a:cubicBezTo>
                  <a:lnTo>
                    <a:pt x="39628" y="16971"/>
                  </a:lnTo>
                  <a:lnTo>
                    <a:pt x="39628" y="17078"/>
                  </a:lnTo>
                  <a:lnTo>
                    <a:pt x="39694" y="17131"/>
                  </a:lnTo>
                  <a:lnTo>
                    <a:pt x="39694" y="17131"/>
                  </a:lnTo>
                  <a:cubicBezTo>
                    <a:pt x="39759" y="17119"/>
                    <a:pt x="39898" y="17102"/>
                    <a:pt x="40162" y="17078"/>
                  </a:cubicBezTo>
                  <a:lnTo>
                    <a:pt x="40269" y="17078"/>
                  </a:lnTo>
                  <a:lnTo>
                    <a:pt x="40269" y="16971"/>
                  </a:lnTo>
                  <a:lnTo>
                    <a:pt x="40162" y="16544"/>
                  </a:lnTo>
                  <a:cubicBezTo>
                    <a:pt x="40162" y="16266"/>
                    <a:pt x="40077" y="16010"/>
                    <a:pt x="39991" y="15646"/>
                  </a:cubicBezTo>
                  <a:cubicBezTo>
                    <a:pt x="39991" y="15368"/>
                    <a:pt x="39820" y="15112"/>
                    <a:pt x="39735" y="14834"/>
                  </a:cubicBezTo>
                  <a:cubicBezTo>
                    <a:pt x="39628" y="14578"/>
                    <a:pt x="39542" y="14300"/>
                    <a:pt x="39371" y="14043"/>
                  </a:cubicBezTo>
                  <a:cubicBezTo>
                    <a:pt x="38922" y="13060"/>
                    <a:pt x="38132" y="12077"/>
                    <a:pt x="37234" y="11371"/>
                  </a:cubicBezTo>
                  <a:cubicBezTo>
                    <a:pt x="37188" y="11349"/>
                    <a:pt x="37147" y="11338"/>
                    <a:pt x="37113" y="11338"/>
                  </a:cubicBezTo>
                  <a:close/>
                  <a:moveTo>
                    <a:pt x="39694" y="17131"/>
                  </a:moveTo>
                  <a:cubicBezTo>
                    <a:pt x="39585" y="17152"/>
                    <a:pt x="39680" y="17159"/>
                    <a:pt x="39733" y="17162"/>
                  </a:cubicBezTo>
                  <a:lnTo>
                    <a:pt x="39733" y="17162"/>
                  </a:lnTo>
                  <a:lnTo>
                    <a:pt x="39694" y="17131"/>
                  </a:lnTo>
                  <a:close/>
                  <a:moveTo>
                    <a:pt x="39733" y="17162"/>
                  </a:moveTo>
                  <a:lnTo>
                    <a:pt x="39735" y="17164"/>
                  </a:lnTo>
                  <a:cubicBezTo>
                    <a:pt x="39780" y="17164"/>
                    <a:pt x="39764" y="17164"/>
                    <a:pt x="39733" y="17162"/>
                  </a:cubicBezTo>
                  <a:close/>
                  <a:moveTo>
                    <a:pt x="39820" y="29005"/>
                  </a:moveTo>
                  <a:lnTo>
                    <a:pt x="39820" y="29005"/>
                  </a:lnTo>
                  <a:cubicBezTo>
                    <a:pt x="39735" y="29262"/>
                    <a:pt x="39542" y="29539"/>
                    <a:pt x="39457" y="29710"/>
                  </a:cubicBezTo>
                  <a:lnTo>
                    <a:pt x="39200" y="30074"/>
                  </a:lnTo>
                  <a:lnTo>
                    <a:pt x="39371" y="29710"/>
                  </a:lnTo>
                  <a:lnTo>
                    <a:pt x="39820" y="29005"/>
                  </a:lnTo>
                  <a:close/>
                  <a:moveTo>
                    <a:pt x="39628" y="34178"/>
                  </a:moveTo>
                  <a:lnTo>
                    <a:pt x="39008" y="34797"/>
                  </a:lnTo>
                  <a:cubicBezTo>
                    <a:pt x="38837" y="34968"/>
                    <a:pt x="38666" y="35246"/>
                    <a:pt x="38388" y="35417"/>
                  </a:cubicBezTo>
                  <a:cubicBezTo>
                    <a:pt x="38230" y="35576"/>
                    <a:pt x="38059" y="35730"/>
                    <a:pt x="37880" y="35884"/>
                  </a:cubicBezTo>
                  <a:lnTo>
                    <a:pt x="37880" y="35884"/>
                  </a:lnTo>
                  <a:cubicBezTo>
                    <a:pt x="38505" y="35385"/>
                    <a:pt x="39066" y="34817"/>
                    <a:pt x="39628" y="34178"/>
                  </a:cubicBezTo>
                  <a:close/>
                  <a:moveTo>
                    <a:pt x="37880" y="35884"/>
                  </a:moveTo>
                  <a:lnTo>
                    <a:pt x="37880" y="35884"/>
                  </a:lnTo>
                  <a:cubicBezTo>
                    <a:pt x="37815" y="35936"/>
                    <a:pt x="37749" y="35987"/>
                    <a:pt x="37683" y="36037"/>
                  </a:cubicBezTo>
                  <a:cubicBezTo>
                    <a:pt x="37655" y="36064"/>
                    <a:pt x="37628" y="36092"/>
                    <a:pt x="37600" y="36119"/>
                  </a:cubicBezTo>
                  <a:lnTo>
                    <a:pt x="37600" y="36119"/>
                  </a:lnTo>
                  <a:cubicBezTo>
                    <a:pt x="37695" y="36040"/>
                    <a:pt x="37789" y="35962"/>
                    <a:pt x="37880" y="35884"/>
                  </a:cubicBezTo>
                  <a:close/>
                  <a:moveTo>
                    <a:pt x="36148" y="33786"/>
                  </a:moveTo>
                  <a:cubicBezTo>
                    <a:pt x="35659" y="34232"/>
                    <a:pt x="35132" y="34660"/>
                    <a:pt x="34562" y="35054"/>
                  </a:cubicBezTo>
                  <a:cubicBezTo>
                    <a:pt x="33055" y="36035"/>
                    <a:pt x="31408" y="36892"/>
                    <a:pt x="29689" y="37508"/>
                  </a:cubicBezTo>
                  <a:lnTo>
                    <a:pt x="29689" y="37508"/>
                  </a:lnTo>
                  <a:cubicBezTo>
                    <a:pt x="31439" y="36835"/>
                    <a:pt x="33115" y="35965"/>
                    <a:pt x="34648" y="34968"/>
                  </a:cubicBezTo>
                  <a:cubicBezTo>
                    <a:pt x="35197" y="34589"/>
                    <a:pt x="35674" y="34210"/>
                    <a:pt x="36148" y="33786"/>
                  </a:cubicBezTo>
                  <a:close/>
                  <a:moveTo>
                    <a:pt x="26544" y="38438"/>
                  </a:moveTo>
                  <a:cubicBezTo>
                    <a:pt x="24724" y="38866"/>
                    <a:pt x="22876" y="39095"/>
                    <a:pt x="21052" y="39095"/>
                  </a:cubicBezTo>
                  <a:cubicBezTo>
                    <a:pt x="19441" y="39095"/>
                    <a:pt x="17848" y="38917"/>
                    <a:pt x="16309" y="38538"/>
                  </a:cubicBezTo>
                  <a:lnTo>
                    <a:pt x="16309" y="38538"/>
                  </a:lnTo>
                  <a:cubicBezTo>
                    <a:pt x="17835" y="38872"/>
                    <a:pt x="19409" y="39052"/>
                    <a:pt x="20994" y="39052"/>
                  </a:cubicBezTo>
                  <a:cubicBezTo>
                    <a:pt x="21540" y="39052"/>
                    <a:pt x="22088" y="39031"/>
                    <a:pt x="22635" y="38987"/>
                  </a:cubicBezTo>
                  <a:cubicBezTo>
                    <a:pt x="23970" y="38920"/>
                    <a:pt x="25262" y="38728"/>
                    <a:pt x="26544" y="38438"/>
                  </a:cubicBezTo>
                  <a:close/>
                  <a:moveTo>
                    <a:pt x="36482" y="36213"/>
                  </a:moveTo>
                  <a:cubicBezTo>
                    <a:pt x="36322" y="36335"/>
                    <a:pt x="36159" y="36455"/>
                    <a:pt x="35994" y="36571"/>
                  </a:cubicBezTo>
                  <a:cubicBezTo>
                    <a:pt x="35097" y="37191"/>
                    <a:pt x="34199" y="37726"/>
                    <a:pt x="33322" y="38260"/>
                  </a:cubicBezTo>
                  <a:cubicBezTo>
                    <a:pt x="31442" y="39243"/>
                    <a:pt x="29475" y="39949"/>
                    <a:pt x="27445" y="40483"/>
                  </a:cubicBezTo>
                  <a:cubicBezTo>
                    <a:pt x="25393" y="40932"/>
                    <a:pt x="23341" y="41295"/>
                    <a:pt x="21203" y="41295"/>
                  </a:cubicBezTo>
                  <a:cubicBezTo>
                    <a:pt x="20944" y="41306"/>
                    <a:pt x="20683" y="41311"/>
                    <a:pt x="20421" y="41311"/>
                  </a:cubicBezTo>
                  <a:cubicBezTo>
                    <a:pt x="18612" y="41311"/>
                    <a:pt x="16754" y="41057"/>
                    <a:pt x="14962" y="40590"/>
                  </a:cubicBezTo>
                  <a:cubicBezTo>
                    <a:pt x="13025" y="39951"/>
                    <a:pt x="11066" y="39079"/>
                    <a:pt x="9382" y="37742"/>
                  </a:cubicBezTo>
                  <a:lnTo>
                    <a:pt x="9382" y="37742"/>
                  </a:lnTo>
                  <a:cubicBezTo>
                    <a:pt x="11066" y="39079"/>
                    <a:pt x="13026" y="39951"/>
                    <a:pt x="15155" y="40483"/>
                  </a:cubicBezTo>
                  <a:cubicBezTo>
                    <a:pt x="16957" y="41024"/>
                    <a:pt x="18760" y="41230"/>
                    <a:pt x="20615" y="41230"/>
                  </a:cubicBezTo>
                  <a:cubicBezTo>
                    <a:pt x="20959" y="41230"/>
                    <a:pt x="21304" y="41223"/>
                    <a:pt x="21652" y="41210"/>
                  </a:cubicBezTo>
                  <a:cubicBezTo>
                    <a:pt x="26013" y="41017"/>
                    <a:pt x="30287" y="39778"/>
                    <a:pt x="33942" y="37811"/>
                  </a:cubicBezTo>
                  <a:cubicBezTo>
                    <a:pt x="34776" y="37303"/>
                    <a:pt x="35628" y="36795"/>
                    <a:pt x="36482" y="36213"/>
                  </a:cubicBezTo>
                  <a:close/>
                  <a:moveTo>
                    <a:pt x="8732" y="0"/>
                  </a:moveTo>
                  <a:cubicBezTo>
                    <a:pt x="8267" y="0"/>
                    <a:pt x="7802" y="22"/>
                    <a:pt x="7310" y="65"/>
                  </a:cubicBezTo>
                  <a:cubicBezTo>
                    <a:pt x="6327" y="150"/>
                    <a:pt x="5344" y="407"/>
                    <a:pt x="4361" y="855"/>
                  </a:cubicBezTo>
                  <a:cubicBezTo>
                    <a:pt x="4104" y="1048"/>
                    <a:pt x="3933" y="1133"/>
                    <a:pt x="3655" y="1219"/>
                  </a:cubicBezTo>
                  <a:lnTo>
                    <a:pt x="3035" y="1668"/>
                  </a:lnTo>
                  <a:cubicBezTo>
                    <a:pt x="2758" y="1839"/>
                    <a:pt x="2587" y="2010"/>
                    <a:pt x="2416" y="2202"/>
                  </a:cubicBezTo>
                  <a:cubicBezTo>
                    <a:pt x="2223" y="2373"/>
                    <a:pt x="2052" y="2544"/>
                    <a:pt x="1881" y="2822"/>
                  </a:cubicBezTo>
                  <a:cubicBezTo>
                    <a:pt x="1155" y="3527"/>
                    <a:pt x="620" y="4596"/>
                    <a:pt x="364" y="5579"/>
                  </a:cubicBezTo>
                  <a:cubicBezTo>
                    <a:pt x="0" y="6648"/>
                    <a:pt x="0" y="7716"/>
                    <a:pt x="86" y="8700"/>
                  </a:cubicBezTo>
                  <a:cubicBezTo>
                    <a:pt x="364" y="10666"/>
                    <a:pt x="1069" y="12355"/>
                    <a:pt x="1881" y="13872"/>
                  </a:cubicBezTo>
                  <a:cubicBezTo>
                    <a:pt x="2223" y="14663"/>
                    <a:pt x="2672" y="15283"/>
                    <a:pt x="3035" y="16010"/>
                  </a:cubicBezTo>
                  <a:cubicBezTo>
                    <a:pt x="3399" y="16629"/>
                    <a:pt x="3741" y="17335"/>
                    <a:pt x="4019" y="17955"/>
                  </a:cubicBezTo>
                  <a:cubicBezTo>
                    <a:pt x="4467" y="19216"/>
                    <a:pt x="4638" y="20455"/>
                    <a:pt x="4467" y="21695"/>
                  </a:cubicBezTo>
                  <a:cubicBezTo>
                    <a:pt x="4190" y="23042"/>
                    <a:pt x="3570" y="24559"/>
                    <a:pt x="3399" y="26419"/>
                  </a:cubicBezTo>
                  <a:cubicBezTo>
                    <a:pt x="3121" y="28300"/>
                    <a:pt x="3399" y="30245"/>
                    <a:pt x="4019" y="31933"/>
                  </a:cubicBezTo>
                  <a:cubicBezTo>
                    <a:pt x="4638" y="33643"/>
                    <a:pt x="5707" y="35246"/>
                    <a:pt x="6861" y="36486"/>
                  </a:cubicBezTo>
                  <a:cubicBezTo>
                    <a:pt x="8101" y="37811"/>
                    <a:pt x="9533" y="38987"/>
                    <a:pt x="11136" y="39778"/>
                  </a:cubicBezTo>
                  <a:cubicBezTo>
                    <a:pt x="12654" y="40590"/>
                    <a:pt x="14342" y="41124"/>
                    <a:pt x="16031" y="41552"/>
                  </a:cubicBezTo>
                  <a:cubicBezTo>
                    <a:pt x="17719" y="41829"/>
                    <a:pt x="19429" y="42000"/>
                    <a:pt x="21118" y="42000"/>
                  </a:cubicBezTo>
                  <a:cubicBezTo>
                    <a:pt x="24495" y="41915"/>
                    <a:pt x="27872" y="41210"/>
                    <a:pt x="31078" y="39949"/>
                  </a:cubicBezTo>
                  <a:cubicBezTo>
                    <a:pt x="32596" y="39329"/>
                    <a:pt x="34113" y="38538"/>
                    <a:pt x="35631" y="37640"/>
                  </a:cubicBezTo>
                  <a:cubicBezTo>
                    <a:pt x="36305" y="37211"/>
                    <a:pt x="36999" y="36704"/>
                    <a:pt x="37600" y="36119"/>
                  </a:cubicBezTo>
                  <a:lnTo>
                    <a:pt x="37600" y="36119"/>
                  </a:lnTo>
                  <a:cubicBezTo>
                    <a:pt x="37453" y="36240"/>
                    <a:pt x="37302" y="36362"/>
                    <a:pt x="37148" y="36486"/>
                  </a:cubicBezTo>
                  <a:cubicBezTo>
                    <a:pt x="36251" y="37191"/>
                    <a:pt x="35268" y="37811"/>
                    <a:pt x="34391" y="38346"/>
                  </a:cubicBezTo>
                  <a:cubicBezTo>
                    <a:pt x="32425" y="39414"/>
                    <a:pt x="30458" y="40226"/>
                    <a:pt x="28321" y="40846"/>
                  </a:cubicBezTo>
                  <a:cubicBezTo>
                    <a:pt x="26269" y="41381"/>
                    <a:pt x="24132" y="41744"/>
                    <a:pt x="21994" y="41915"/>
                  </a:cubicBezTo>
                  <a:cubicBezTo>
                    <a:pt x="21650" y="41929"/>
                    <a:pt x="21305" y="41936"/>
                    <a:pt x="20960" y="41936"/>
                  </a:cubicBezTo>
                  <a:cubicBezTo>
                    <a:pt x="19168" y="41936"/>
                    <a:pt x="17375" y="41743"/>
                    <a:pt x="15582" y="41295"/>
                  </a:cubicBezTo>
                  <a:cubicBezTo>
                    <a:pt x="13445" y="40846"/>
                    <a:pt x="11414" y="39949"/>
                    <a:pt x="9533" y="38709"/>
                  </a:cubicBezTo>
                  <a:cubicBezTo>
                    <a:pt x="7759" y="37469"/>
                    <a:pt x="6156" y="35781"/>
                    <a:pt x="5002" y="33729"/>
                  </a:cubicBezTo>
                  <a:cubicBezTo>
                    <a:pt x="3933" y="31762"/>
                    <a:pt x="3292" y="29454"/>
                    <a:pt x="3399" y="27039"/>
                  </a:cubicBezTo>
                  <a:cubicBezTo>
                    <a:pt x="3484" y="25799"/>
                    <a:pt x="3826" y="24730"/>
                    <a:pt x="4104" y="23662"/>
                  </a:cubicBezTo>
                  <a:cubicBezTo>
                    <a:pt x="4361" y="22678"/>
                    <a:pt x="4553" y="21781"/>
                    <a:pt x="4638" y="20990"/>
                  </a:cubicBezTo>
                  <a:cubicBezTo>
                    <a:pt x="4638" y="21039"/>
                    <a:pt x="4667" y="21153"/>
                    <a:pt x="4708" y="21153"/>
                  </a:cubicBezTo>
                  <a:cubicBezTo>
                    <a:pt x="4738" y="21153"/>
                    <a:pt x="4773" y="21093"/>
                    <a:pt x="4809" y="20904"/>
                  </a:cubicBezTo>
                  <a:lnTo>
                    <a:pt x="4809" y="20904"/>
                  </a:lnTo>
                  <a:cubicBezTo>
                    <a:pt x="4724" y="21695"/>
                    <a:pt x="4553" y="22678"/>
                    <a:pt x="4275" y="23662"/>
                  </a:cubicBezTo>
                  <a:cubicBezTo>
                    <a:pt x="4019" y="24730"/>
                    <a:pt x="3741" y="25799"/>
                    <a:pt x="3655" y="26953"/>
                  </a:cubicBezTo>
                  <a:cubicBezTo>
                    <a:pt x="3484" y="29454"/>
                    <a:pt x="4190" y="31762"/>
                    <a:pt x="5258" y="33729"/>
                  </a:cubicBezTo>
                  <a:cubicBezTo>
                    <a:pt x="6413" y="35674"/>
                    <a:pt x="8016" y="37384"/>
                    <a:pt x="9896" y="38623"/>
                  </a:cubicBezTo>
                  <a:cubicBezTo>
                    <a:pt x="11756" y="39863"/>
                    <a:pt x="13808" y="40675"/>
                    <a:pt x="15945" y="41210"/>
                  </a:cubicBezTo>
                  <a:cubicBezTo>
                    <a:pt x="17557" y="41540"/>
                    <a:pt x="19194" y="41697"/>
                    <a:pt x="20827" y="41697"/>
                  </a:cubicBezTo>
                  <a:cubicBezTo>
                    <a:pt x="23525" y="41697"/>
                    <a:pt x="26214" y="41268"/>
                    <a:pt x="28770" y="40483"/>
                  </a:cubicBezTo>
                  <a:cubicBezTo>
                    <a:pt x="30822" y="39863"/>
                    <a:pt x="32874" y="39072"/>
                    <a:pt x="34733" y="37918"/>
                  </a:cubicBezTo>
                  <a:cubicBezTo>
                    <a:pt x="36614" y="36742"/>
                    <a:pt x="38474" y="35246"/>
                    <a:pt x="39820" y="33365"/>
                  </a:cubicBezTo>
                  <a:cubicBezTo>
                    <a:pt x="39906" y="33451"/>
                    <a:pt x="39991" y="33536"/>
                    <a:pt x="40077" y="33643"/>
                  </a:cubicBezTo>
                  <a:cubicBezTo>
                    <a:pt x="41060" y="32468"/>
                    <a:pt x="41765" y="31228"/>
                    <a:pt x="42406" y="29903"/>
                  </a:cubicBezTo>
                  <a:cubicBezTo>
                    <a:pt x="43112" y="28556"/>
                    <a:pt x="43561" y="27124"/>
                    <a:pt x="43903" y="25628"/>
                  </a:cubicBezTo>
                  <a:cubicBezTo>
                    <a:pt x="44181" y="24110"/>
                    <a:pt x="44352" y="22593"/>
                    <a:pt x="44095" y="20990"/>
                  </a:cubicBezTo>
                  <a:cubicBezTo>
                    <a:pt x="44020" y="19655"/>
                    <a:pt x="43664" y="18254"/>
                    <a:pt x="43026" y="16962"/>
                  </a:cubicBezTo>
                  <a:lnTo>
                    <a:pt x="43026" y="16962"/>
                  </a:lnTo>
                  <a:lnTo>
                    <a:pt x="43026" y="16886"/>
                  </a:lnTo>
                  <a:lnTo>
                    <a:pt x="43026" y="16715"/>
                  </a:lnTo>
                  <a:lnTo>
                    <a:pt x="42941" y="16181"/>
                  </a:lnTo>
                  <a:cubicBezTo>
                    <a:pt x="42941" y="15817"/>
                    <a:pt x="42834" y="15475"/>
                    <a:pt x="42748" y="15112"/>
                  </a:cubicBezTo>
                  <a:cubicBezTo>
                    <a:pt x="42406" y="13594"/>
                    <a:pt x="41680" y="12355"/>
                    <a:pt x="40889" y="11371"/>
                  </a:cubicBezTo>
                  <a:cubicBezTo>
                    <a:pt x="40077" y="10303"/>
                    <a:pt x="39200" y="9597"/>
                    <a:pt x="38303" y="9063"/>
                  </a:cubicBezTo>
                  <a:lnTo>
                    <a:pt x="38303" y="9063"/>
                  </a:lnTo>
                  <a:cubicBezTo>
                    <a:pt x="38922" y="9491"/>
                    <a:pt x="39457" y="10132"/>
                    <a:pt x="39991" y="10666"/>
                  </a:cubicBezTo>
                  <a:cubicBezTo>
                    <a:pt x="40526" y="11286"/>
                    <a:pt x="40974" y="11906"/>
                    <a:pt x="41338" y="12611"/>
                  </a:cubicBezTo>
                  <a:cubicBezTo>
                    <a:pt x="41680" y="13338"/>
                    <a:pt x="41958" y="14129"/>
                    <a:pt x="42214" y="14941"/>
                  </a:cubicBezTo>
                  <a:cubicBezTo>
                    <a:pt x="42300" y="15283"/>
                    <a:pt x="42406" y="15732"/>
                    <a:pt x="42406" y="16095"/>
                  </a:cubicBezTo>
                  <a:lnTo>
                    <a:pt x="42492" y="16715"/>
                  </a:lnTo>
                  <a:lnTo>
                    <a:pt x="42492" y="16886"/>
                  </a:lnTo>
                  <a:lnTo>
                    <a:pt x="42492" y="17078"/>
                  </a:lnTo>
                  <a:cubicBezTo>
                    <a:pt x="42492" y="17091"/>
                    <a:pt x="42492" y="17105"/>
                    <a:pt x="42492" y="17118"/>
                  </a:cubicBezTo>
                  <a:lnTo>
                    <a:pt x="42492" y="17118"/>
                  </a:lnTo>
                  <a:cubicBezTo>
                    <a:pt x="43341" y="18982"/>
                    <a:pt x="43726" y="21049"/>
                    <a:pt x="43646" y="23042"/>
                  </a:cubicBezTo>
                  <a:cubicBezTo>
                    <a:pt x="43561" y="25265"/>
                    <a:pt x="42941" y="27317"/>
                    <a:pt x="42043" y="29262"/>
                  </a:cubicBezTo>
                  <a:cubicBezTo>
                    <a:pt x="41145" y="31228"/>
                    <a:pt x="39906" y="33002"/>
                    <a:pt x="38474" y="34520"/>
                  </a:cubicBezTo>
                  <a:cubicBezTo>
                    <a:pt x="37903" y="35044"/>
                    <a:pt x="37321" y="35558"/>
                    <a:pt x="36712" y="36036"/>
                  </a:cubicBezTo>
                  <a:lnTo>
                    <a:pt x="36712" y="36036"/>
                  </a:lnTo>
                  <a:cubicBezTo>
                    <a:pt x="37471" y="35359"/>
                    <a:pt x="38246" y="34679"/>
                    <a:pt x="38922" y="33900"/>
                  </a:cubicBezTo>
                  <a:cubicBezTo>
                    <a:pt x="40355" y="32382"/>
                    <a:pt x="41423" y="30608"/>
                    <a:pt x="42214" y="28727"/>
                  </a:cubicBezTo>
                  <a:cubicBezTo>
                    <a:pt x="43026" y="26868"/>
                    <a:pt x="43475" y="24816"/>
                    <a:pt x="43561" y="22764"/>
                  </a:cubicBezTo>
                  <a:cubicBezTo>
                    <a:pt x="43561" y="20974"/>
                    <a:pt x="43219" y="19119"/>
                    <a:pt x="42479" y="17497"/>
                  </a:cubicBezTo>
                  <a:lnTo>
                    <a:pt x="42479" y="17497"/>
                  </a:lnTo>
                  <a:cubicBezTo>
                    <a:pt x="42468" y="17623"/>
                    <a:pt x="42447" y="17748"/>
                    <a:pt x="42406" y="17869"/>
                  </a:cubicBezTo>
                  <a:lnTo>
                    <a:pt x="42360" y="17368"/>
                  </a:lnTo>
                  <a:lnTo>
                    <a:pt x="42360" y="17368"/>
                  </a:lnTo>
                  <a:cubicBezTo>
                    <a:pt x="42368" y="17342"/>
                    <a:pt x="42375" y="17316"/>
                    <a:pt x="42382" y="17289"/>
                  </a:cubicBezTo>
                  <a:lnTo>
                    <a:pt x="42382" y="17289"/>
                  </a:lnTo>
                  <a:cubicBezTo>
                    <a:pt x="42370" y="17265"/>
                    <a:pt x="42358" y="17240"/>
                    <a:pt x="42346" y="17216"/>
                  </a:cubicBezTo>
                  <a:lnTo>
                    <a:pt x="42346" y="17216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406" y="16988"/>
                    <a:pt x="42406" y="17078"/>
                    <a:pt x="42406" y="17078"/>
                  </a:cubicBezTo>
                  <a:cubicBezTo>
                    <a:pt x="42406" y="17154"/>
                    <a:pt x="42397" y="17223"/>
                    <a:pt x="42382" y="17289"/>
                  </a:cubicBezTo>
                  <a:lnTo>
                    <a:pt x="42382" y="17289"/>
                  </a:lnTo>
                  <a:cubicBezTo>
                    <a:pt x="42415" y="17358"/>
                    <a:pt x="42447" y="17427"/>
                    <a:pt x="42479" y="17497"/>
                  </a:cubicBezTo>
                  <a:lnTo>
                    <a:pt x="42479" y="17497"/>
                  </a:lnTo>
                  <a:cubicBezTo>
                    <a:pt x="42491" y="17369"/>
                    <a:pt x="42492" y="17241"/>
                    <a:pt x="42492" y="17118"/>
                  </a:cubicBezTo>
                  <a:lnTo>
                    <a:pt x="42492" y="17118"/>
                  </a:lnTo>
                  <a:cubicBezTo>
                    <a:pt x="42430" y="16982"/>
                    <a:pt x="42366" y="16848"/>
                    <a:pt x="42300" y="16715"/>
                  </a:cubicBezTo>
                  <a:lnTo>
                    <a:pt x="42300" y="16715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316" y="16972"/>
                    <a:pt x="42308" y="16971"/>
                    <a:pt x="42300" y="16971"/>
                  </a:cubicBezTo>
                  <a:lnTo>
                    <a:pt x="42300" y="16886"/>
                  </a:lnTo>
                  <a:lnTo>
                    <a:pt x="42300" y="16715"/>
                  </a:lnTo>
                  <a:lnTo>
                    <a:pt x="42214" y="16181"/>
                  </a:lnTo>
                  <a:cubicBezTo>
                    <a:pt x="42214" y="15732"/>
                    <a:pt x="42129" y="15368"/>
                    <a:pt x="42043" y="14941"/>
                  </a:cubicBezTo>
                  <a:cubicBezTo>
                    <a:pt x="41765" y="14214"/>
                    <a:pt x="41509" y="13423"/>
                    <a:pt x="41145" y="12804"/>
                  </a:cubicBezTo>
                  <a:cubicBezTo>
                    <a:pt x="40803" y="12077"/>
                    <a:pt x="40269" y="11457"/>
                    <a:pt x="39820" y="10837"/>
                  </a:cubicBezTo>
                  <a:cubicBezTo>
                    <a:pt x="39286" y="10217"/>
                    <a:pt x="38751" y="9683"/>
                    <a:pt x="38132" y="9234"/>
                  </a:cubicBezTo>
                  <a:lnTo>
                    <a:pt x="37768" y="8956"/>
                  </a:lnTo>
                  <a:lnTo>
                    <a:pt x="37405" y="8700"/>
                  </a:lnTo>
                  <a:cubicBezTo>
                    <a:pt x="37148" y="8529"/>
                    <a:pt x="36871" y="8336"/>
                    <a:pt x="36700" y="8165"/>
                  </a:cubicBezTo>
                  <a:cubicBezTo>
                    <a:pt x="35887" y="7802"/>
                    <a:pt x="35268" y="7631"/>
                    <a:pt x="34648" y="7460"/>
                  </a:cubicBezTo>
                  <a:cubicBezTo>
                    <a:pt x="33963" y="7244"/>
                    <a:pt x="33369" y="7157"/>
                    <a:pt x="32981" y="7157"/>
                  </a:cubicBezTo>
                  <a:cubicBezTo>
                    <a:pt x="32714" y="7157"/>
                    <a:pt x="32545" y="7198"/>
                    <a:pt x="32510" y="7268"/>
                  </a:cubicBezTo>
                  <a:cubicBezTo>
                    <a:pt x="32510" y="7460"/>
                    <a:pt x="32681" y="7631"/>
                    <a:pt x="33130" y="7887"/>
                  </a:cubicBezTo>
                  <a:cubicBezTo>
                    <a:pt x="33493" y="8165"/>
                    <a:pt x="34199" y="8529"/>
                    <a:pt x="35097" y="9149"/>
                  </a:cubicBezTo>
                  <a:cubicBezTo>
                    <a:pt x="35631" y="9405"/>
                    <a:pt x="36336" y="9854"/>
                    <a:pt x="36871" y="10217"/>
                  </a:cubicBezTo>
                  <a:cubicBezTo>
                    <a:pt x="37148" y="10474"/>
                    <a:pt x="37405" y="10666"/>
                    <a:pt x="37597" y="10837"/>
                  </a:cubicBezTo>
                  <a:cubicBezTo>
                    <a:pt x="37768" y="10923"/>
                    <a:pt x="37854" y="11008"/>
                    <a:pt x="37854" y="11008"/>
                  </a:cubicBezTo>
                  <a:cubicBezTo>
                    <a:pt x="37978" y="11333"/>
                    <a:pt x="37877" y="11378"/>
                    <a:pt x="37707" y="11378"/>
                  </a:cubicBezTo>
                  <a:cubicBezTo>
                    <a:pt x="37642" y="11378"/>
                    <a:pt x="37567" y="11371"/>
                    <a:pt x="37490" y="11371"/>
                  </a:cubicBezTo>
                  <a:cubicBezTo>
                    <a:pt x="38303" y="12162"/>
                    <a:pt x="39093" y="13060"/>
                    <a:pt x="39542" y="14129"/>
                  </a:cubicBezTo>
                  <a:cubicBezTo>
                    <a:pt x="39628" y="14407"/>
                    <a:pt x="39820" y="14578"/>
                    <a:pt x="39906" y="14834"/>
                  </a:cubicBezTo>
                  <a:lnTo>
                    <a:pt x="39991" y="15283"/>
                  </a:lnTo>
                  <a:lnTo>
                    <a:pt x="40077" y="15475"/>
                  </a:lnTo>
                  <a:lnTo>
                    <a:pt x="40077" y="15732"/>
                  </a:lnTo>
                  <a:cubicBezTo>
                    <a:pt x="40162" y="16010"/>
                    <a:pt x="40269" y="16266"/>
                    <a:pt x="40269" y="16544"/>
                  </a:cubicBezTo>
                  <a:lnTo>
                    <a:pt x="40355" y="16971"/>
                  </a:lnTo>
                  <a:lnTo>
                    <a:pt x="40355" y="17078"/>
                  </a:lnTo>
                  <a:lnTo>
                    <a:pt x="40440" y="17164"/>
                  </a:lnTo>
                  <a:lnTo>
                    <a:pt x="40355" y="17698"/>
                  </a:lnTo>
                  <a:cubicBezTo>
                    <a:pt x="40889" y="18681"/>
                    <a:pt x="41231" y="19750"/>
                    <a:pt x="41423" y="20904"/>
                  </a:cubicBezTo>
                  <a:cubicBezTo>
                    <a:pt x="41423" y="21161"/>
                    <a:pt x="41423" y="21439"/>
                    <a:pt x="41509" y="21695"/>
                  </a:cubicBezTo>
                  <a:lnTo>
                    <a:pt x="41509" y="22144"/>
                  </a:lnTo>
                  <a:lnTo>
                    <a:pt x="41509" y="22507"/>
                  </a:lnTo>
                  <a:lnTo>
                    <a:pt x="41509" y="23384"/>
                  </a:lnTo>
                  <a:lnTo>
                    <a:pt x="41423" y="24196"/>
                  </a:lnTo>
                  <a:cubicBezTo>
                    <a:pt x="41231" y="25265"/>
                    <a:pt x="40974" y="26419"/>
                    <a:pt x="40526" y="27488"/>
                  </a:cubicBezTo>
                  <a:cubicBezTo>
                    <a:pt x="40889" y="26419"/>
                    <a:pt x="41145" y="25350"/>
                    <a:pt x="41338" y="24196"/>
                  </a:cubicBezTo>
                  <a:lnTo>
                    <a:pt x="41423" y="23384"/>
                  </a:lnTo>
                  <a:lnTo>
                    <a:pt x="41423" y="22593"/>
                  </a:lnTo>
                  <a:lnTo>
                    <a:pt x="41423" y="22144"/>
                  </a:lnTo>
                  <a:lnTo>
                    <a:pt x="41423" y="21695"/>
                  </a:lnTo>
                  <a:cubicBezTo>
                    <a:pt x="41338" y="21439"/>
                    <a:pt x="41338" y="21161"/>
                    <a:pt x="41338" y="20904"/>
                  </a:cubicBezTo>
                  <a:cubicBezTo>
                    <a:pt x="41145" y="19836"/>
                    <a:pt x="40803" y="18767"/>
                    <a:pt x="40269" y="17784"/>
                  </a:cubicBezTo>
                  <a:lnTo>
                    <a:pt x="40440" y="17164"/>
                  </a:lnTo>
                  <a:lnTo>
                    <a:pt x="39820" y="18040"/>
                  </a:lnTo>
                  <a:cubicBezTo>
                    <a:pt x="40355" y="19109"/>
                    <a:pt x="40803" y="20370"/>
                    <a:pt x="40889" y="21610"/>
                  </a:cubicBezTo>
                  <a:cubicBezTo>
                    <a:pt x="40974" y="22956"/>
                    <a:pt x="40889" y="24196"/>
                    <a:pt x="40611" y="25179"/>
                  </a:cubicBezTo>
                  <a:cubicBezTo>
                    <a:pt x="39991" y="27851"/>
                    <a:pt x="38474" y="30523"/>
                    <a:pt x="36529" y="32575"/>
                  </a:cubicBezTo>
                  <a:lnTo>
                    <a:pt x="35716" y="33365"/>
                  </a:lnTo>
                  <a:lnTo>
                    <a:pt x="34926" y="33985"/>
                  </a:lnTo>
                  <a:cubicBezTo>
                    <a:pt x="34284" y="34434"/>
                    <a:pt x="33664" y="34883"/>
                    <a:pt x="33045" y="35246"/>
                  </a:cubicBezTo>
                  <a:cubicBezTo>
                    <a:pt x="31719" y="35952"/>
                    <a:pt x="30373" y="36571"/>
                    <a:pt x="28941" y="37106"/>
                  </a:cubicBezTo>
                  <a:cubicBezTo>
                    <a:pt x="26296" y="38021"/>
                    <a:pt x="23485" y="38547"/>
                    <a:pt x="20679" y="38547"/>
                  </a:cubicBezTo>
                  <a:cubicBezTo>
                    <a:pt x="20469" y="38547"/>
                    <a:pt x="20259" y="38544"/>
                    <a:pt x="20049" y="38538"/>
                  </a:cubicBezTo>
                  <a:cubicBezTo>
                    <a:pt x="17100" y="38346"/>
                    <a:pt x="14257" y="37640"/>
                    <a:pt x="12034" y="36123"/>
                  </a:cubicBezTo>
                  <a:cubicBezTo>
                    <a:pt x="11222" y="35588"/>
                    <a:pt x="10516" y="34968"/>
                    <a:pt x="9811" y="34263"/>
                  </a:cubicBezTo>
                  <a:cubicBezTo>
                    <a:pt x="9170" y="33643"/>
                    <a:pt x="8550" y="32831"/>
                    <a:pt x="8101" y="32040"/>
                  </a:cubicBezTo>
                  <a:cubicBezTo>
                    <a:pt x="7674" y="31142"/>
                    <a:pt x="7396" y="30245"/>
                    <a:pt x="7139" y="29368"/>
                  </a:cubicBezTo>
                  <a:cubicBezTo>
                    <a:pt x="7032" y="28920"/>
                    <a:pt x="7032" y="28471"/>
                    <a:pt x="7032" y="28022"/>
                  </a:cubicBezTo>
                  <a:cubicBezTo>
                    <a:pt x="6947" y="27573"/>
                    <a:pt x="7032" y="27231"/>
                    <a:pt x="7032" y="26782"/>
                  </a:cubicBezTo>
                  <a:cubicBezTo>
                    <a:pt x="7225" y="25799"/>
                    <a:pt x="7481" y="24816"/>
                    <a:pt x="7759" y="23662"/>
                  </a:cubicBezTo>
                  <a:cubicBezTo>
                    <a:pt x="7930" y="23042"/>
                    <a:pt x="8101" y="22507"/>
                    <a:pt x="8101" y="21781"/>
                  </a:cubicBezTo>
                  <a:cubicBezTo>
                    <a:pt x="8208" y="21075"/>
                    <a:pt x="8293" y="20370"/>
                    <a:pt x="8208" y="19643"/>
                  </a:cubicBezTo>
                  <a:cubicBezTo>
                    <a:pt x="8101" y="18318"/>
                    <a:pt x="7567" y="16971"/>
                    <a:pt x="7139" y="15817"/>
                  </a:cubicBezTo>
                  <a:cubicBezTo>
                    <a:pt x="6605" y="14663"/>
                    <a:pt x="5964" y="13680"/>
                    <a:pt x="5429" y="12697"/>
                  </a:cubicBezTo>
                  <a:cubicBezTo>
                    <a:pt x="5087" y="12077"/>
                    <a:pt x="4724" y="11457"/>
                    <a:pt x="4467" y="10837"/>
                  </a:cubicBezTo>
                  <a:cubicBezTo>
                    <a:pt x="4190" y="10217"/>
                    <a:pt x="3933" y="9597"/>
                    <a:pt x="3826" y="8956"/>
                  </a:cubicBezTo>
                  <a:cubicBezTo>
                    <a:pt x="3655" y="8336"/>
                    <a:pt x="3655" y="7716"/>
                    <a:pt x="3655" y="7182"/>
                  </a:cubicBezTo>
                  <a:cubicBezTo>
                    <a:pt x="3741" y="6648"/>
                    <a:pt x="3933" y="6199"/>
                    <a:pt x="4190" y="5750"/>
                  </a:cubicBezTo>
                  <a:cubicBezTo>
                    <a:pt x="4275" y="5579"/>
                    <a:pt x="4361" y="5494"/>
                    <a:pt x="4467" y="5408"/>
                  </a:cubicBezTo>
                  <a:cubicBezTo>
                    <a:pt x="4553" y="5323"/>
                    <a:pt x="4638" y="5216"/>
                    <a:pt x="4724" y="5045"/>
                  </a:cubicBezTo>
                  <a:lnTo>
                    <a:pt x="5002" y="4788"/>
                  </a:lnTo>
                  <a:lnTo>
                    <a:pt x="5258" y="4510"/>
                  </a:lnTo>
                  <a:cubicBezTo>
                    <a:pt x="5707" y="4254"/>
                    <a:pt x="6242" y="3976"/>
                    <a:pt x="6776" y="3891"/>
                  </a:cubicBezTo>
                  <a:cubicBezTo>
                    <a:pt x="7032" y="3805"/>
                    <a:pt x="7396" y="3720"/>
                    <a:pt x="7674" y="3720"/>
                  </a:cubicBezTo>
                  <a:cubicBezTo>
                    <a:pt x="8016" y="3720"/>
                    <a:pt x="8293" y="3613"/>
                    <a:pt x="8635" y="3613"/>
                  </a:cubicBezTo>
                  <a:cubicBezTo>
                    <a:pt x="9277" y="3613"/>
                    <a:pt x="9982" y="3720"/>
                    <a:pt x="10687" y="3891"/>
                  </a:cubicBezTo>
                  <a:cubicBezTo>
                    <a:pt x="11414" y="3976"/>
                    <a:pt x="12119" y="4147"/>
                    <a:pt x="12825" y="4339"/>
                  </a:cubicBezTo>
                  <a:cubicBezTo>
                    <a:pt x="13445" y="4510"/>
                    <a:pt x="14257" y="4681"/>
                    <a:pt x="14962" y="4874"/>
                  </a:cubicBezTo>
                  <a:cubicBezTo>
                    <a:pt x="16394" y="5216"/>
                    <a:pt x="17826" y="5665"/>
                    <a:pt x="19237" y="5942"/>
                  </a:cubicBezTo>
                  <a:cubicBezTo>
                    <a:pt x="21994" y="6648"/>
                    <a:pt x="24666" y="7268"/>
                    <a:pt x="27081" y="7887"/>
                  </a:cubicBezTo>
                  <a:cubicBezTo>
                    <a:pt x="29219" y="8422"/>
                    <a:pt x="30651" y="8785"/>
                    <a:pt x="31442" y="8871"/>
                  </a:cubicBezTo>
                  <a:cubicBezTo>
                    <a:pt x="31633" y="8891"/>
                    <a:pt x="31789" y="8902"/>
                    <a:pt x="31912" y="8902"/>
                  </a:cubicBezTo>
                  <a:cubicBezTo>
                    <a:pt x="32309" y="8902"/>
                    <a:pt x="32359" y="8790"/>
                    <a:pt x="32147" y="8529"/>
                  </a:cubicBezTo>
                  <a:cubicBezTo>
                    <a:pt x="31442" y="7887"/>
                    <a:pt x="28684" y="6562"/>
                    <a:pt x="24324" y="5216"/>
                  </a:cubicBezTo>
                  <a:cubicBezTo>
                    <a:pt x="24409" y="5130"/>
                    <a:pt x="24409" y="5045"/>
                    <a:pt x="24409" y="4959"/>
                  </a:cubicBezTo>
                  <a:cubicBezTo>
                    <a:pt x="27848" y="5937"/>
                    <a:pt x="29239" y="6263"/>
                    <a:pt x="29810" y="6263"/>
                  </a:cubicBezTo>
                  <a:cubicBezTo>
                    <a:pt x="29963" y="6263"/>
                    <a:pt x="30058" y="6240"/>
                    <a:pt x="30116" y="6199"/>
                  </a:cubicBezTo>
                  <a:cubicBezTo>
                    <a:pt x="30287" y="6028"/>
                    <a:pt x="29582" y="5494"/>
                    <a:pt x="30202" y="5494"/>
                  </a:cubicBezTo>
                  <a:cubicBezTo>
                    <a:pt x="25842" y="4147"/>
                    <a:pt x="21460" y="2993"/>
                    <a:pt x="17185" y="1668"/>
                  </a:cubicBezTo>
                  <a:cubicBezTo>
                    <a:pt x="16651" y="1475"/>
                    <a:pt x="15860" y="1304"/>
                    <a:pt x="15048" y="1133"/>
                  </a:cubicBezTo>
                  <a:cubicBezTo>
                    <a:pt x="14171" y="855"/>
                    <a:pt x="13359" y="684"/>
                    <a:pt x="12739" y="513"/>
                  </a:cubicBezTo>
                  <a:cubicBezTo>
                    <a:pt x="11948" y="321"/>
                    <a:pt x="11051" y="150"/>
                    <a:pt x="10153" y="65"/>
                  </a:cubicBezTo>
                  <a:cubicBezTo>
                    <a:pt x="9661" y="22"/>
                    <a:pt x="9196" y="0"/>
                    <a:pt x="8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 rot="-3727620">
              <a:off x="5891784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 rot="-3727620">
              <a:off x="5815532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9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00" name="Google Shape;500;p9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9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502" name="Google Shape;502;p9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503" name="Google Shape;503;p9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9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1_1_1">
    <p:bg>
      <p:bgPr>
        <a:solidFill>
          <a:srgbClr val="F3F3F3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"/>
          <p:cNvSpPr/>
          <p:nvPr/>
        </p:nvSpPr>
        <p:spPr>
          <a:xfrm rot="5180307">
            <a:off x="7210911" y="116834"/>
            <a:ext cx="2127004" cy="1816752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1"/>
          <p:cNvSpPr/>
          <p:nvPr/>
        </p:nvSpPr>
        <p:spPr>
          <a:xfrm rot="5180307">
            <a:off x="7147827" y="83014"/>
            <a:ext cx="2251795" cy="1907386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" name="Google Shape;611;p11"/>
          <p:cNvGrpSpPr/>
          <p:nvPr/>
        </p:nvGrpSpPr>
        <p:grpSpPr>
          <a:xfrm rot="5609146" flipH="1">
            <a:off x="7289603" y="3916940"/>
            <a:ext cx="673885" cy="549533"/>
            <a:chOff x="6741375" y="2285650"/>
            <a:chExt cx="603425" cy="492075"/>
          </a:xfrm>
        </p:grpSpPr>
        <p:sp>
          <p:nvSpPr>
            <p:cNvPr id="612" name="Google Shape;612;p1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/>
          <p:nvPr/>
        </p:nvSpPr>
        <p:spPr>
          <a:xfrm rot="3879172" flipH="1">
            <a:off x="-168122" y="3125621"/>
            <a:ext cx="2550058" cy="2579916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1"/>
          <p:cNvSpPr/>
          <p:nvPr/>
        </p:nvSpPr>
        <p:spPr>
          <a:xfrm rot="3879172" flipH="1">
            <a:off x="-218838" y="3077603"/>
            <a:ext cx="2654336" cy="2738686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11"/>
          <p:cNvGrpSpPr/>
          <p:nvPr/>
        </p:nvGrpSpPr>
        <p:grpSpPr>
          <a:xfrm rot="10800000">
            <a:off x="196408" y="3184439"/>
            <a:ext cx="673905" cy="549549"/>
            <a:chOff x="6741375" y="2285650"/>
            <a:chExt cx="603425" cy="492075"/>
          </a:xfrm>
        </p:grpSpPr>
        <p:sp>
          <p:nvSpPr>
            <p:cNvPr id="634" name="Google Shape;634;p1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11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4" name="Google Shape;654;p1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5" name="Google Shape;655;p11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11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657" name="Google Shape;657;p1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11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1_1_1_2">
    <p:bg>
      <p:bgPr>
        <a:solidFill>
          <a:srgbClr val="F3F3F3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"/>
          <p:cNvSpPr/>
          <p:nvPr/>
        </p:nvSpPr>
        <p:spPr>
          <a:xfrm rot="-1640822" flipH="1">
            <a:off x="6921707" y="2556946"/>
            <a:ext cx="2753460" cy="2785700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2"/>
          <p:cNvSpPr/>
          <p:nvPr/>
        </p:nvSpPr>
        <p:spPr>
          <a:xfrm rot="-1640822" flipH="1">
            <a:off x="6897849" y="2468558"/>
            <a:ext cx="2866055" cy="2957134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2"/>
          <p:cNvSpPr/>
          <p:nvPr/>
        </p:nvSpPr>
        <p:spPr>
          <a:xfrm rot="6920828">
            <a:off x="-220808" y="-538953"/>
            <a:ext cx="2550058" cy="2579916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2"/>
          <p:cNvSpPr/>
          <p:nvPr/>
        </p:nvSpPr>
        <p:spPr>
          <a:xfrm rot="6920828">
            <a:off x="-271524" y="-649705"/>
            <a:ext cx="2654336" cy="2738686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2"/>
          <p:cNvGrpSpPr/>
          <p:nvPr/>
        </p:nvGrpSpPr>
        <p:grpSpPr>
          <a:xfrm flipH="1">
            <a:off x="7277530" y="1893211"/>
            <a:ext cx="998841" cy="986989"/>
            <a:chOff x="4221175" y="746750"/>
            <a:chExt cx="1040677" cy="1028328"/>
          </a:xfrm>
        </p:grpSpPr>
        <p:sp>
          <p:nvSpPr>
            <p:cNvPr id="683" name="Google Shape;683;p12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2"/>
          <p:cNvGrpSpPr/>
          <p:nvPr/>
        </p:nvGrpSpPr>
        <p:grpSpPr>
          <a:xfrm flipH="1">
            <a:off x="196408" y="1432595"/>
            <a:ext cx="673905" cy="549549"/>
            <a:chOff x="6741375" y="2285650"/>
            <a:chExt cx="603425" cy="492075"/>
          </a:xfrm>
        </p:grpSpPr>
        <p:sp>
          <p:nvSpPr>
            <p:cNvPr id="711" name="Google Shape;711;p12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" name="Google Shape;730;p12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31" name="Google Shape;731;p1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32" name="Google Shape;732;p12"/>
          <p:cNvSpPr/>
          <p:nvPr/>
        </p:nvSpPr>
        <p:spPr>
          <a:xfrm rot="-10503103" flipH="1">
            <a:off x="-18628" y="4153741"/>
            <a:ext cx="1166845" cy="996645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2"/>
          <p:cNvSpPr/>
          <p:nvPr/>
        </p:nvSpPr>
        <p:spPr>
          <a:xfrm rot="-10503103" flipH="1">
            <a:off x="-46545" y="4128648"/>
            <a:ext cx="1235304" cy="1046366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2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" name="Google Shape;735;p12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736" name="Google Shape;736;p12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12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8">
  <p:cSld name="CUSTOM_11_1_1_1_1_1_1_1">
    <p:bg>
      <p:bgPr>
        <a:solidFill>
          <a:srgbClr val="F3F3F3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6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16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7" name="Google Shape;817;p1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18" name="Google Shape;818;p16"/>
          <p:cNvGrpSpPr/>
          <p:nvPr/>
        </p:nvGrpSpPr>
        <p:grpSpPr>
          <a:xfrm rot="10800000" flipH="1">
            <a:off x="5677453" y="442766"/>
            <a:ext cx="539040" cy="439571"/>
            <a:chOff x="6741375" y="2285650"/>
            <a:chExt cx="603425" cy="492075"/>
          </a:xfrm>
        </p:grpSpPr>
        <p:sp>
          <p:nvSpPr>
            <p:cNvPr id="819" name="Google Shape;819;p16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16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9" name="Google Shape;839;p16"/>
          <p:cNvSpPr/>
          <p:nvPr/>
        </p:nvSpPr>
        <p:spPr>
          <a:xfrm rot="1675472">
            <a:off x="-436452" y="3026557"/>
            <a:ext cx="2247318" cy="2273631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"/>
          <p:cNvSpPr/>
          <p:nvPr/>
        </p:nvSpPr>
        <p:spPr>
          <a:xfrm rot="1675472">
            <a:off x="-508859" y="2954148"/>
            <a:ext cx="2339215" cy="2413552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6"/>
          <p:cNvSpPr/>
          <p:nvPr/>
        </p:nvSpPr>
        <p:spPr>
          <a:xfrm>
            <a:off x="7186919" y="106421"/>
            <a:ext cx="1643175" cy="1305375"/>
          </a:xfrm>
          <a:custGeom>
            <a:avLst/>
            <a:gdLst/>
            <a:ahLst/>
            <a:cxnLst/>
            <a:rect l="l" t="t" r="r" b="b"/>
            <a:pathLst>
              <a:path w="65727" h="52215" extrusionOk="0">
                <a:moveTo>
                  <a:pt x="16829" y="0"/>
                </a:moveTo>
                <a:cubicBezTo>
                  <a:pt x="14848" y="0"/>
                  <a:pt x="12535" y="360"/>
                  <a:pt x="9790" y="1171"/>
                </a:cubicBezTo>
                <a:cubicBezTo>
                  <a:pt x="2395" y="3394"/>
                  <a:pt x="1" y="12221"/>
                  <a:pt x="4361" y="20130"/>
                </a:cubicBezTo>
                <a:cubicBezTo>
                  <a:pt x="8024" y="26738"/>
                  <a:pt x="12403" y="27306"/>
                  <a:pt x="16943" y="27306"/>
                </a:cubicBezTo>
                <a:cubicBezTo>
                  <a:pt x="17887" y="27306"/>
                  <a:pt x="18838" y="27282"/>
                  <a:pt x="19791" y="27282"/>
                </a:cubicBezTo>
                <a:cubicBezTo>
                  <a:pt x="22171" y="27282"/>
                  <a:pt x="24563" y="27435"/>
                  <a:pt x="26889" y="28508"/>
                </a:cubicBezTo>
                <a:cubicBezTo>
                  <a:pt x="36786" y="33061"/>
                  <a:pt x="24218" y="46056"/>
                  <a:pt x="40697" y="51122"/>
                </a:cubicBezTo>
                <a:cubicBezTo>
                  <a:pt x="43178" y="51873"/>
                  <a:pt x="45188" y="52214"/>
                  <a:pt x="46827" y="52214"/>
                </a:cubicBezTo>
                <a:cubicBezTo>
                  <a:pt x="52601" y="52214"/>
                  <a:pt x="53758" y="47983"/>
                  <a:pt x="54590" y="42573"/>
                </a:cubicBezTo>
                <a:cubicBezTo>
                  <a:pt x="54954" y="40008"/>
                  <a:pt x="57347" y="38405"/>
                  <a:pt x="60105" y="36887"/>
                </a:cubicBezTo>
                <a:cubicBezTo>
                  <a:pt x="65726" y="33681"/>
                  <a:pt x="64123" y="25131"/>
                  <a:pt x="57711" y="24234"/>
                </a:cubicBezTo>
                <a:cubicBezTo>
                  <a:pt x="55830" y="23977"/>
                  <a:pt x="53885" y="23250"/>
                  <a:pt x="52004" y="23250"/>
                </a:cubicBezTo>
                <a:cubicBezTo>
                  <a:pt x="27299" y="23174"/>
                  <a:pt x="32721" y="0"/>
                  <a:pt x="16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6"/>
          <p:cNvSpPr/>
          <p:nvPr/>
        </p:nvSpPr>
        <p:spPr>
          <a:xfrm>
            <a:off x="7208844" y="80471"/>
            <a:ext cx="1594525" cy="1360000"/>
          </a:xfrm>
          <a:custGeom>
            <a:avLst/>
            <a:gdLst/>
            <a:ahLst/>
            <a:cxnLst/>
            <a:rect l="l" t="t" r="r" b="b"/>
            <a:pathLst>
              <a:path w="63781" h="54400" extrusionOk="0">
                <a:moveTo>
                  <a:pt x="8293" y="25720"/>
                </a:moveTo>
                <a:lnTo>
                  <a:pt x="8293" y="25720"/>
                </a:lnTo>
                <a:cubicBezTo>
                  <a:pt x="8657" y="25977"/>
                  <a:pt x="8913" y="26169"/>
                  <a:pt x="9277" y="26340"/>
                </a:cubicBezTo>
                <a:cubicBezTo>
                  <a:pt x="9896" y="26704"/>
                  <a:pt x="10602" y="26960"/>
                  <a:pt x="11222" y="27152"/>
                </a:cubicBezTo>
                <a:cubicBezTo>
                  <a:pt x="10516" y="26960"/>
                  <a:pt x="9811" y="26704"/>
                  <a:pt x="9191" y="26340"/>
                </a:cubicBezTo>
                <a:cubicBezTo>
                  <a:pt x="8913" y="26169"/>
                  <a:pt x="8550" y="25977"/>
                  <a:pt x="8293" y="25720"/>
                </a:cubicBezTo>
                <a:close/>
                <a:moveTo>
                  <a:pt x="11222" y="27152"/>
                </a:moveTo>
                <a:cubicBezTo>
                  <a:pt x="12654" y="27494"/>
                  <a:pt x="14171" y="27687"/>
                  <a:pt x="15774" y="27687"/>
                </a:cubicBezTo>
                <a:lnTo>
                  <a:pt x="15603" y="27687"/>
                </a:lnTo>
                <a:cubicBezTo>
                  <a:pt x="14086" y="27687"/>
                  <a:pt x="12568" y="27494"/>
                  <a:pt x="11222" y="27152"/>
                </a:cubicBezTo>
                <a:close/>
                <a:moveTo>
                  <a:pt x="18898" y="27639"/>
                </a:moveTo>
                <a:cubicBezTo>
                  <a:pt x="19429" y="27639"/>
                  <a:pt x="19964" y="27651"/>
                  <a:pt x="20498" y="27687"/>
                </a:cubicBezTo>
                <a:cubicBezTo>
                  <a:pt x="21033" y="27715"/>
                  <a:pt x="21568" y="27763"/>
                  <a:pt x="22104" y="27834"/>
                </a:cubicBezTo>
                <a:lnTo>
                  <a:pt x="22104" y="27834"/>
                </a:lnTo>
                <a:cubicBezTo>
                  <a:pt x="21507" y="27763"/>
                  <a:pt x="20906" y="27719"/>
                  <a:pt x="20306" y="27687"/>
                </a:cubicBezTo>
                <a:lnTo>
                  <a:pt x="15774" y="27687"/>
                </a:lnTo>
                <a:cubicBezTo>
                  <a:pt x="16786" y="27687"/>
                  <a:pt x="17836" y="27639"/>
                  <a:pt x="18898" y="27639"/>
                </a:cubicBezTo>
                <a:close/>
                <a:moveTo>
                  <a:pt x="3120" y="21754"/>
                </a:moveTo>
                <a:lnTo>
                  <a:pt x="3120" y="21754"/>
                </a:lnTo>
                <a:cubicBezTo>
                  <a:pt x="3148" y="21801"/>
                  <a:pt x="3177" y="21848"/>
                  <a:pt x="3206" y="21894"/>
                </a:cubicBezTo>
                <a:cubicBezTo>
                  <a:pt x="3933" y="23134"/>
                  <a:pt x="4809" y="24374"/>
                  <a:pt x="5878" y="25443"/>
                </a:cubicBezTo>
                <a:cubicBezTo>
                  <a:pt x="6412" y="25977"/>
                  <a:pt x="7054" y="26426"/>
                  <a:pt x="7673" y="26875"/>
                </a:cubicBezTo>
                <a:cubicBezTo>
                  <a:pt x="8293" y="27323"/>
                  <a:pt x="8999" y="27687"/>
                  <a:pt x="9725" y="27943"/>
                </a:cubicBezTo>
                <a:cubicBezTo>
                  <a:pt x="10221" y="28199"/>
                  <a:pt x="10717" y="28359"/>
                  <a:pt x="11249" y="28491"/>
                </a:cubicBezTo>
                <a:lnTo>
                  <a:pt x="11249" y="28491"/>
                </a:lnTo>
                <a:cubicBezTo>
                  <a:pt x="10546" y="28339"/>
                  <a:pt x="9783" y="28159"/>
                  <a:pt x="9084" y="27772"/>
                </a:cubicBezTo>
                <a:cubicBezTo>
                  <a:pt x="8293" y="27409"/>
                  <a:pt x="7588" y="26960"/>
                  <a:pt x="6861" y="26426"/>
                </a:cubicBezTo>
                <a:cubicBezTo>
                  <a:pt x="5536" y="25272"/>
                  <a:pt x="4467" y="23946"/>
                  <a:pt x="3570" y="22514"/>
                </a:cubicBezTo>
                <a:cubicBezTo>
                  <a:pt x="3414" y="22266"/>
                  <a:pt x="3264" y="22012"/>
                  <a:pt x="3120" y="21754"/>
                </a:cubicBezTo>
                <a:close/>
                <a:moveTo>
                  <a:pt x="23359" y="29745"/>
                </a:moveTo>
                <a:lnTo>
                  <a:pt x="23359" y="29745"/>
                </a:lnTo>
                <a:cubicBezTo>
                  <a:pt x="23558" y="29803"/>
                  <a:pt x="23755" y="29859"/>
                  <a:pt x="23951" y="29914"/>
                </a:cubicBezTo>
                <a:lnTo>
                  <a:pt x="23951" y="29914"/>
                </a:lnTo>
                <a:cubicBezTo>
                  <a:pt x="23757" y="29855"/>
                  <a:pt x="23559" y="29798"/>
                  <a:pt x="23359" y="29745"/>
                </a:cubicBezTo>
                <a:close/>
                <a:moveTo>
                  <a:pt x="23951" y="29914"/>
                </a:moveTo>
                <a:cubicBezTo>
                  <a:pt x="24749" y="30159"/>
                  <a:pt x="25482" y="30453"/>
                  <a:pt x="26098" y="30786"/>
                </a:cubicBezTo>
                <a:cubicBezTo>
                  <a:pt x="26909" y="31269"/>
                  <a:pt x="27563" y="31839"/>
                  <a:pt x="28076" y="32465"/>
                </a:cubicBezTo>
                <a:lnTo>
                  <a:pt x="28076" y="32465"/>
                </a:lnTo>
                <a:cubicBezTo>
                  <a:pt x="28015" y="32380"/>
                  <a:pt x="27954" y="32298"/>
                  <a:pt x="27893" y="32218"/>
                </a:cubicBezTo>
                <a:cubicBezTo>
                  <a:pt x="27701" y="32047"/>
                  <a:pt x="27530" y="31769"/>
                  <a:pt x="27252" y="31598"/>
                </a:cubicBezTo>
                <a:cubicBezTo>
                  <a:pt x="27167" y="31513"/>
                  <a:pt x="27081" y="31427"/>
                  <a:pt x="26910" y="31320"/>
                </a:cubicBezTo>
                <a:lnTo>
                  <a:pt x="26547" y="31064"/>
                </a:lnTo>
                <a:cubicBezTo>
                  <a:pt x="26012" y="30701"/>
                  <a:pt x="25478" y="30444"/>
                  <a:pt x="24858" y="30166"/>
                </a:cubicBezTo>
                <a:cubicBezTo>
                  <a:pt x="24557" y="30083"/>
                  <a:pt x="24255" y="30000"/>
                  <a:pt x="23951" y="29914"/>
                </a:cubicBezTo>
                <a:close/>
                <a:moveTo>
                  <a:pt x="28076" y="32465"/>
                </a:moveTo>
                <a:cubicBezTo>
                  <a:pt x="28168" y="32593"/>
                  <a:pt x="28259" y="32728"/>
                  <a:pt x="28344" y="32868"/>
                </a:cubicBezTo>
                <a:lnTo>
                  <a:pt x="28344" y="32868"/>
                </a:lnTo>
                <a:cubicBezTo>
                  <a:pt x="28309" y="32800"/>
                  <a:pt x="28273" y="32733"/>
                  <a:pt x="28235" y="32667"/>
                </a:cubicBezTo>
                <a:cubicBezTo>
                  <a:pt x="28184" y="32599"/>
                  <a:pt x="28131" y="32531"/>
                  <a:pt x="28076" y="32465"/>
                </a:cubicBezTo>
                <a:close/>
                <a:moveTo>
                  <a:pt x="24908" y="28436"/>
                </a:moveTo>
                <a:lnTo>
                  <a:pt x="24908" y="28436"/>
                </a:lnTo>
                <a:cubicBezTo>
                  <a:pt x="25041" y="28476"/>
                  <a:pt x="25174" y="28519"/>
                  <a:pt x="25307" y="28563"/>
                </a:cubicBezTo>
                <a:cubicBezTo>
                  <a:pt x="26012" y="28841"/>
                  <a:pt x="26825" y="29183"/>
                  <a:pt x="27530" y="29632"/>
                </a:cubicBezTo>
                <a:cubicBezTo>
                  <a:pt x="28235" y="30081"/>
                  <a:pt x="28855" y="30701"/>
                  <a:pt x="29390" y="31427"/>
                </a:cubicBezTo>
                <a:cubicBezTo>
                  <a:pt x="29924" y="32133"/>
                  <a:pt x="30202" y="32923"/>
                  <a:pt x="30458" y="33736"/>
                </a:cubicBezTo>
                <a:cubicBezTo>
                  <a:pt x="30736" y="34527"/>
                  <a:pt x="30822" y="35339"/>
                  <a:pt x="30907" y="36130"/>
                </a:cubicBezTo>
                <a:cubicBezTo>
                  <a:pt x="30970" y="37318"/>
                  <a:pt x="30940" y="38507"/>
                  <a:pt x="30955" y="39661"/>
                </a:cubicBezTo>
                <a:lnTo>
                  <a:pt x="30955" y="39661"/>
                </a:lnTo>
                <a:cubicBezTo>
                  <a:pt x="30933" y="38481"/>
                  <a:pt x="30952" y="37262"/>
                  <a:pt x="30822" y="36044"/>
                </a:cubicBezTo>
                <a:cubicBezTo>
                  <a:pt x="30736" y="35253"/>
                  <a:pt x="30651" y="34356"/>
                  <a:pt x="30373" y="33565"/>
                </a:cubicBezTo>
                <a:cubicBezTo>
                  <a:pt x="30116" y="32752"/>
                  <a:pt x="29753" y="31962"/>
                  <a:pt x="29219" y="31235"/>
                </a:cubicBezTo>
                <a:cubicBezTo>
                  <a:pt x="28150" y="29910"/>
                  <a:pt x="26632" y="29012"/>
                  <a:pt x="25029" y="28478"/>
                </a:cubicBezTo>
                <a:cubicBezTo>
                  <a:pt x="24989" y="28463"/>
                  <a:pt x="24949" y="28450"/>
                  <a:pt x="24908" y="28436"/>
                </a:cubicBezTo>
                <a:close/>
                <a:moveTo>
                  <a:pt x="28344" y="32868"/>
                </a:moveTo>
                <a:cubicBezTo>
                  <a:pt x="28730" y="33622"/>
                  <a:pt x="28976" y="34523"/>
                  <a:pt x="29133" y="35424"/>
                </a:cubicBezTo>
                <a:cubicBezTo>
                  <a:pt x="29390" y="37476"/>
                  <a:pt x="29219" y="39785"/>
                  <a:pt x="29390" y="42114"/>
                </a:cubicBezTo>
                <a:cubicBezTo>
                  <a:pt x="29304" y="40597"/>
                  <a:pt x="29304" y="39165"/>
                  <a:pt x="29304" y="37733"/>
                </a:cubicBezTo>
                <a:cubicBezTo>
                  <a:pt x="29304" y="36322"/>
                  <a:pt x="29133" y="34975"/>
                  <a:pt x="28770" y="33821"/>
                </a:cubicBezTo>
                <a:cubicBezTo>
                  <a:pt x="28675" y="33477"/>
                  <a:pt x="28521" y="33160"/>
                  <a:pt x="28344" y="32868"/>
                </a:cubicBezTo>
                <a:close/>
                <a:moveTo>
                  <a:pt x="31817" y="45355"/>
                </a:moveTo>
                <a:cubicBezTo>
                  <a:pt x="32616" y="47562"/>
                  <a:pt x="34574" y="49323"/>
                  <a:pt x="36785" y="50386"/>
                </a:cubicBezTo>
                <a:cubicBezTo>
                  <a:pt x="37319" y="50664"/>
                  <a:pt x="37939" y="50835"/>
                  <a:pt x="38474" y="51091"/>
                </a:cubicBezTo>
                <a:cubicBezTo>
                  <a:pt x="37854" y="50835"/>
                  <a:pt x="37319" y="50664"/>
                  <a:pt x="36699" y="50386"/>
                </a:cubicBezTo>
                <a:cubicBezTo>
                  <a:pt x="34573" y="49323"/>
                  <a:pt x="32616" y="47562"/>
                  <a:pt x="31817" y="45355"/>
                </a:cubicBezTo>
                <a:close/>
                <a:moveTo>
                  <a:pt x="38474" y="51091"/>
                </a:moveTo>
                <a:lnTo>
                  <a:pt x="38474" y="51091"/>
                </a:lnTo>
                <a:cubicBezTo>
                  <a:pt x="39115" y="51284"/>
                  <a:pt x="39649" y="51540"/>
                  <a:pt x="40269" y="51733"/>
                </a:cubicBezTo>
                <a:cubicBezTo>
                  <a:pt x="41509" y="52075"/>
                  <a:pt x="42748" y="52353"/>
                  <a:pt x="44009" y="52523"/>
                </a:cubicBezTo>
                <a:cubicBezTo>
                  <a:pt x="44781" y="52630"/>
                  <a:pt x="45553" y="52712"/>
                  <a:pt x="46310" y="52712"/>
                </a:cubicBezTo>
                <a:cubicBezTo>
                  <a:pt x="46655" y="52712"/>
                  <a:pt x="46997" y="52695"/>
                  <a:pt x="47334" y="52655"/>
                </a:cubicBezTo>
                <a:lnTo>
                  <a:pt x="47334" y="52655"/>
                </a:lnTo>
                <a:cubicBezTo>
                  <a:pt x="46844" y="52748"/>
                  <a:pt x="46353" y="52787"/>
                  <a:pt x="45861" y="52787"/>
                </a:cubicBezTo>
                <a:cubicBezTo>
                  <a:pt x="45184" y="52787"/>
                  <a:pt x="44504" y="52714"/>
                  <a:pt x="43817" y="52609"/>
                </a:cubicBezTo>
                <a:cubicBezTo>
                  <a:pt x="42663" y="52438"/>
                  <a:pt x="41423" y="52075"/>
                  <a:pt x="40183" y="51733"/>
                </a:cubicBezTo>
                <a:cubicBezTo>
                  <a:pt x="39649" y="51540"/>
                  <a:pt x="39008" y="51369"/>
                  <a:pt x="38474" y="51091"/>
                </a:cubicBezTo>
                <a:close/>
                <a:moveTo>
                  <a:pt x="15794" y="0"/>
                </a:moveTo>
                <a:cubicBezTo>
                  <a:pt x="14900" y="0"/>
                  <a:pt x="14024" y="61"/>
                  <a:pt x="13188" y="157"/>
                </a:cubicBezTo>
                <a:cubicBezTo>
                  <a:pt x="12034" y="435"/>
                  <a:pt x="10880" y="606"/>
                  <a:pt x="9725" y="862"/>
                </a:cubicBezTo>
                <a:cubicBezTo>
                  <a:pt x="9191" y="1055"/>
                  <a:pt x="8657" y="1140"/>
                  <a:pt x="8015" y="1397"/>
                </a:cubicBezTo>
                <a:cubicBezTo>
                  <a:pt x="7759" y="1504"/>
                  <a:pt x="7481" y="1589"/>
                  <a:pt x="7225" y="1760"/>
                </a:cubicBezTo>
                <a:cubicBezTo>
                  <a:pt x="6947" y="1846"/>
                  <a:pt x="6605" y="1931"/>
                  <a:pt x="6327" y="2123"/>
                </a:cubicBezTo>
                <a:cubicBezTo>
                  <a:pt x="5258" y="2743"/>
                  <a:pt x="4275" y="3449"/>
                  <a:pt x="3484" y="4346"/>
                </a:cubicBezTo>
                <a:cubicBezTo>
                  <a:pt x="2586" y="5330"/>
                  <a:pt x="1967" y="6313"/>
                  <a:pt x="1432" y="7467"/>
                </a:cubicBezTo>
                <a:cubicBezTo>
                  <a:pt x="449" y="9690"/>
                  <a:pt x="107" y="12084"/>
                  <a:pt x="278" y="14499"/>
                </a:cubicBezTo>
                <a:cubicBezTo>
                  <a:pt x="535" y="16893"/>
                  <a:pt x="1261" y="19137"/>
                  <a:pt x="2330" y="21275"/>
                </a:cubicBezTo>
                <a:cubicBezTo>
                  <a:pt x="2586" y="21809"/>
                  <a:pt x="2864" y="22236"/>
                  <a:pt x="3206" y="22771"/>
                </a:cubicBezTo>
                <a:cubicBezTo>
                  <a:pt x="3484" y="23220"/>
                  <a:pt x="3848" y="23754"/>
                  <a:pt x="4190" y="24203"/>
                </a:cubicBezTo>
                <a:cubicBezTo>
                  <a:pt x="4916" y="25186"/>
                  <a:pt x="5707" y="26084"/>
                  <a:pt x="6690" y="26789"/>
                </a:cubicBezTo>
                <a:cubicBezTo>
                  <a:pt x="7673" y="27494"/>
                  <a:pt x="8742" y="28114"/>
                  <a:pt x="9896" y="28563"/>
                </a:cubicBezTo>
                <a:cubicBezTo>
                  <a:pt x="11051" y="28927"/>
                  <a:pt x="12205" y="29183"/>
                  <a:pt x="13466" y="29290"/>
                </a:cubicBezTo>
                <a:cubicBezTo>
                  <a:pt x="14319" y="29353"/>
                  <a:pt x="15160" y="29370"/>
                  <a:pt x="15989" y="29370"/>
                </a:cubicBezTo>
                <a:cubicBezTo>
                  <a:pt x="16896" y="29370"/>
                  <a:pt x="17789" y="29350"/>
                  <a:pt x="18669" y="29350"/>
                </a:cubicBezTo>
                <a:cubicBezTo>
                  <a:pt x="19162" y="29350"/>
                  <a:pt x="19650" y="29356"/>
                  <a:pt x="20135" y="29375"/>
                </a:cubicBezTo>
                <a:cubicBezTo>
                  <a:pt x="21203" y="29461"/>
                  <a:pt x="22272" y="29546"/>
                  <a:pt x="23255" y="29717"/>
                </a:cubicBezTo>
                <a:cubicBezTo>
                  <a:pt x="23290" y="29726"/>
                  <a:pt x="23324" y="29735"/>
                  <a:pt x="23359" y="29745"/>
                </a:cubicBezTo>
                <a:lnTo>
                  <a:pt x="23359" y="29745"/>
                </a:lnTo>
                <a:cubicBezTo>
                  <a:pt x="23232" y="29708"/>
                  <a:pt x="23105" y="29670"/>
                  <a:pt x="22977" y="29632"/>
                </a:cubicBezTo>
                <a:cubicBezTo>
                  <a:pt x="21731" y="29372"/>
                  <a:pt x="20413" y="29325"/>
                  <a:pt x="19062" y="29325"/>
                </a:cubicBezTo>
                <a:cubicBezTo>
                  <a:pt x="18279" y="29325"/>
                  <a:pt x="17485" y="29341"/>
                  <a:pt x="16686" y="29341"/>
                </a:cubicBezTo>
                <a:cubicBezTo>
                  <a:pt x="16028" y="29341"/>
                  <a:pt x="15366" y="29330"/>
                  <a:pt x="14706" y="29290"/>
                </a:cubicBezTo>
                <a:cubicBezTo>
                  <a:pt x="13188" y="29290"/>
                  <a:pt x="11670" y="29098"/>
                  <a:pt x="10260" y="28649"/>
                </a:cubicBezTo>
                <a:cubicBezTo>
                  <a:pt x="9533" y="28392"/>
                  <a:pt x="8828" y="28029"/>
                  <a:pt x="8122" y="27687"/>
                </a:cubicBezTo>
                <a:cubicBezTo>
                  <a:pt x="7481" y="27323"/>
                  <a:pt x="6861" y="26875"/>
                  <a:pt x="6241" y="26340"/>
                </a:cubicBezTo>
                <a:cubicBezTo>
                  <a:pt x="5087" y="25357"/>
                  <a:pt x="4190" y="24117"/>
                  <a:pt x="3399" y="22878"/>
                </a:cubicBezTo>
                <a:cubicBezTo>
                  <a:pt x="2586" y="21702"/>
                  <a:pt x="1881" y="20377"/>
                  <a:pt x="1432" y="18945"/>
                </a:cubicBezTo>
                <a:cubicBezTo>
                  <a:pt x="364" y="16188"/>
                  <a:pt x="0" y="13067"/>
                  <a:pt x="641" y="10053"/>
                </a:cubicBezTo>
                <a:cubicBezTo>
                  <a:pt x="812" y="9327"/>
                  <a:pt x="983" y="8621"/>
                  <a:pt x="1347" y="7916"/>
                </a:cubicBezTo>
                <a:cubicBezTo>
                  <a:pt x="1603" y="7189"/>
                  <a:pt x="1967" y="6484"/>
                  <a:pt x="2415" y="5864"/>
                </a:cubicBezTo>
                <a:cubicBezTo>
                  <a:pt x="3313" y="4517"/>
                  <a:pt x="4467" y="3363"/>
                  <a:pt x="5793" y="2572"/>
                </a:cubicBezTo>
                <a:cubicBezTo>
                  <a:pt x="6412" y="2123"/>
                  <a:pt x="7139" y="1846"/>
                  <a:pt x="7844" y="1504"/>
                </a:cubicBezTo>
                <a:cubicBezTo>
                  <a:pt x="8657" y="1226"/>
                  <a:pt x="9362" y="1140"/>
                  <a:pt x="10067" y="862"/>
                </a:cubicBezTo>
                <a:cubicBezTo>
                  <a:pt x="10431" y="777"/>
                  <a:pt x="10794" y="691"/>
                  <a:pt x="11136" y="606"/>
                </a:cubicBezTo>
                <a:lnTo>
                  <a:pt x="12205" y="435"/>
                </a:lnTo>
                <a:cubicBezTo>
                  <a:pt x="12931" y="263"/>
                  <a:pt x="13572" y="245"/>
                  <a:pt x="14280" y="182"/>
                </a:cubicBezTo>
                <a:lnTo>
                  <a:pt x="14280" y="182"/>
                </a:lnTo>
                <a:cubicBezTo>
                  <a:pt x="14143" y="207"/>
                  <a:pt x="14126" y="243"/>
                  <a:pt x="14706" y="243"/>
                </a:cubicBezTo>
                <a:lnTo>
                  <a:pt x="13551" y="328"/>
                </a:lnTo>
                <a:cubicBezTo>
                  <a:pt x="13359" y="328"/>
                  <a:pt x="13102" y="328"/>
                  <a:pt x="12931" y="435"/>
                </a:cubicBezTo>
                <a:lnTo>
                  <a:pt x="12397" y="520"/>
                </a:lnTo>
                <a:cubicBezTo>
                  <a:pt x="11670" y="691"/>
                  <a:pt x="10880" y="777"/>
                  <a:pt x="10153" y="1055"/>
                </a:cubicBezTo>
                <a:cubicBezTo>
                  <a:pt x="9448" y="1226"/>
                  <a:pt x="8742" y="1397"/>
                  <a:pt x="8015" y="1675"/>
                </a:cubicBezTo>
                <a:cubicBezTo>
                  <a:pt x="7225" y="1931"/>
                  <a:pt x="6519" y="2294"/>
                  <a:pt x="5878" y="2658"/>
                </a:cubicBezTo>
                <a:cubicBezTo>
                  <a:pt x="4553" y="3534"/>
                  <a:pt x="3399" y="4603"/>
                  <a:pt x="2501" y="5949"/>
                </a:cubicBezTo>
                <a:cubicBezTo>
                  <a:pt x="2052" y="6569"/>
                  <a:pt x="1710" y="7275"/>
                  <a:pt x="1432" y="8001"/>
                </a:cubicBezTo>
                <a:cubicBezTo>
                  <a:pt x="1176" y="8707"/>
                  <a:pt x="898" y="9519"/>
                  <a:pt x="812" y="10224"/>
                </a:cubicBezTo>
                <a:cubicBezTo>
                  <a:pt x="193" y="13259"/>
                  <a:pt x="535" y="16359"/>
                  <a:pt x="1603" y="19137"/>
                </a:cubicBezTo>
                <a:cubicBezTo>
                  <a:pt x="2138" y="20548"/>
                  <a:pt x="2864" y="21894"/>
                  <a:pt x="3655" y="23134"/>
                </a:cubicBezTo>
                <a:cubicBezTo>
                  <a:pt x="4467" y="24374"/>
                  <a:pt x="5451" y="25549"/>
                  <a:pt x="6690" y="26511"/>
                </a:cubicBezTo>
                <a:cubicBezTo>
                  <a:pt x="7844" y="27494"/>
                  <a:pt x="9277" y="28221"/>
                  <a:pt x="10687" y="28649"/>
                </a:cubicBezTo>
                <a:cubicBezTo>
                  <a:pt x="11499" y="28841"/>
                  <a:pt x="12205" y="29012"/>
                  <a:pt x="13017" y="29098"/>
                </a:cubicBezTo>
                <a:cubicBezTo>
                  <a:pt x="13722" y="29183"/>
                  <a:pt x="14428" y="29183"/>
                  <a:pt x="15240" y="29183"/>
                </a:cubicBezTo>
                <a:cubicBezTo>
                  <a:pt x="15879" y="29206"/>
                  <a:pt x="16512" y="29211"/>
                  <a:pt x="17137" y="29211"/>
                </a:cubicBezTo>
                <a:cubicBezTo>
                  <a:pt x="17605" y="29211"/>
                  <a:pt x="18069" y="29209"/>
                  <a:pt x="18530" y="29209"/>
                </a:cubicBezTo>
                <a:cubicBezTo>
                  <a:pt x="20274" y="29209"/>
                  <a:pt x="21966" y="29249"/>
                  <a:pt x="23619" y="29632"/>
                </a:cubicBezTo>
                <a:cubicBezTo>
                  <a:pt x="24858" y="29995"/>
                  <a:pt x="26183" y="30530"/>
                  <a:pt x="27167" y="31320"/>
                </a:cubicBezTo>
                <a:cubicBezTo>
                  <a:pt x="27359" y="31513"/>
                  <a:pt x="27615" y="31684"/>
                  <a:pt x="27786" y="31962"/>
                </a:cubicBezTo>
                <a:cubicBezTo>
                  <a:pt x="28064" y="32133"/>
                  <a:pt x="28150" y="32389"/>
                  <a:pt x="28321" y="32667"/>
                </a:cubicBezTo>
                <a:cubicBezTo>
                  <a:pt x="28684" y="33201"/>
                  <a:pt x="28962" y="33821"/>
                  <a:pt x="29048" y="34441"/>
                </a:cubicBezTo>
                <a:cubicBezTo>
                  <a:pt x="29390" y="35702"/>
                  <a:pt x="29496" y="37113"/>
                  <a:pt x="29496" y="38545"/>
                </a:cubicBezTo>
                <a:cubicBezTo>
                  <a:pt x="29496" y="40062"/>
                  <a:pt x="29496" y="41580"/>
                  <a:pt x="29753" y="43076"/>
                </a:cubicBezTo>
                <a:cubicBezTo>
                  <a:pt x="29667" y="43076"/>
                  <a:pt x="29582" y="43076"/>
                  <a:pt x="29582" y="43183"/>
                </a:cubicBezTo>
                <a:cubicBezTo>
                  <a:pt x="29667" y="44252"/>
                  <a:pt x="30031" y="45406"/>
                  <a:pt x="30458" y="46475"/>
                </a:cubicBezTo>
                <a:cubicBezTo>
                  <a:pt x="30993" y="47458"/>
                  <a:pt x="31634" y="48527"/>
                  <a:pt x="32425" y="49317"/>
                </a:cubicBezTo>
                <a:cubicBezTo>
                  <a:pt x="34113" y="50920"/>
                  <a:pt x="36165" y="51989"/>
                  <a:pt x="38217" y="52801"/>
                </a:cubicBezTo>
                <a:cubicBezTo>
                  <a:pt x="39286" y="53143"/>
                  <a:pt x="40269" y="53507"/>
                  <a:pt x="41338" y="53763"/>
                </a:cubicBezTo>
                <a:cubicBezTo>
                  <a:pt x="42406" y="54041"/>
                  <a:pt x="43475" y="54212"/>
                  <a:pt x="44629" y="54298"/>
                </a:cubicBezTo>
                <a:cubicBezTo>
                  <a:pt x="45206" y="54351"/>
                  <a:pt x="45783" y="54399"/>
                  <a:pt x="46361" y="54399"/>
                </a:cubicBezTo>
                <a:cubicBezTo>
                  <a:pt x="46938" y="54399"/>
                  <a:pt x="47515" y="54351"/>
                  <a:pt x="48092" y="54212"/>
                </a:cubicBezTo>
                <a:cubicBezTo>
                  <a:pt x="48733" y="54041"/>
                  <a:pt x="49353" y="53870"/>
                  <a:pt x="49887" y="53592"/>
                </a:cubicBezTo>
                <a:cubicBezTo>
                  <a:pt x="50507" y="53336"/>
                  <a:pt x="51041" y="52972"/>
                  <a:pt x="51490" y="52523"/>
                </a:cubicBezTo>
                <a:cubicBezTo>
                  <a:pt x="52281" y="51733"/>
                  <a:pt x="52816" y="50920"/>
                  <a:pt x="53264" y="50023"/>
                </a:cubicBezTo>
                <a:cubicBezTo>
                  <a:pt x="53628" y="49232"/>
                  <a:pt x="53884" y="48420"/>
                  <a:pt x="54077" y="47629"/>
                </a:cubicBezTo>
                <a:cubicBezTo>
                  <a:pt x="54248" y="46817"/>
                  <a:pt x="54333" y="46111"/>
                  <a:pt x="54504" y="45406"/>
                </a:cubicBezTo>
                <a:cubicBezTo>
                  <a:pt x="54504" y="45043"/>
                  <a:pt x="54611" y="44679"/>
                  <a:pt x="54611" y="44337"/>
                </a:cubicBezTo>
                <a:cubicBezTo>
                  <a:pt x="54611" y="44145"/>
                  <a:pt x="54611" y="43974"/>
                  <a:pt x="54696" y="43888"/>
                </a:cubicBezTo>
                <a:lnTo>
                  <a:pt x="54696" y="43717"/>
                </a:lnTo>
                <a:lnTo>
                  <a:pt x="54611" y="43803"/>
                </a:lnTo>
                <a:lnTo>
                  <a:pt x="54611" y="43974"/>
                </a:lnTo>
                <a:lnTo>
                  <a:pt x="54504" y="44508"/>
                </a:lnTo>
                <a:cubicBezTo>
                  <a:pt x="54419" y="44957"/>
                  <a:pt x="54333" y="45320"/>
                  <a:pt x="54333" y="45748"/>
                </a:cubicBezTo>
                <a:cubicBezTo>
                  <a:pt x="54162" y="46560"/>
                  <a:pt x="53970" y="47351"/>
                  <a:pt x="53713" y="48163"/>
                </a:cubicBezTo>
                <a:cubicBezTo>
                  <a:pt x="53435" y="48954"/>
                  <a:pt x="53093" y="49766"/>
                  <a:pt x="52730" y="50472"/>
                </a:cubicBezTo>
                <a:cubicBezTo>
                  <a:pt x="52281" y="51284"/>
                  <a:pt x="51661" y="51989"/>
                  <a:pt x="50956" y="52609"/>
                </a:cubicBezTo>
                <a:cubicBezTo>
                  <a:pt x="50229" y="53143"/>
                  <a:pt x="49353" y="53592"/>
                  <a:pt x="48455" y="53763"/>
                </a:cubicBezTo>
                <a:cubicBezTo>
                  <a:pt x="47558" y="54041"/>
                  <a:pt x="46681" y="54041"/>
                  <a:pt x="45869" y="54041"/>
                </a:cubicBezTo>
                <a:cubicBezTo>
                  <a:pt x="44095" y="54041"/>
                  <a:pt x="42492" y="53678"/>
                  <a:pt x="40803" y="53229"/>
                </a:cubicBezTo>
                <a:cubicBezTo>
                  <a:pt x="39286" y="52801"/>
                  <a:pt x="37597" y="52267"/>
                  <a:pt x="36080" y="51455"/>
                </a:cubicBezTo>
                <a:cubicBezTo>
                  <a:pt x="34562" y="50664"/>
                  <a:pt x="33130" y="49681"/>
                  <a:pt x="31976" y="48249"/>
                </a:cubicBezTo>
                <a:cubicBezTo>
                  <a:pt x="31441" y="47543"/>
                  <a:pt x="30993" y="46731"/>
                  <a:pt x="30651" y="45940"/>
                </a:cubicBezTo>
                <a:cubicBezTo>
                  <a:pt x="30373" y="45128"/>
                  <a:pt x="30116" y="44252"/>
                  <a:pt x="29924" y="43354"/>
                </a:cubicBezTo>
                <a:cubicBezTo>
                  <a:pt x="29667" y="41665"/>
                  <a:pt x="29667" y="39977"/>
                  <a:pt x="29667" y="38374"/>
                </a:cubicBezTo>
                <a:cubicBezTo>
                  <a:pt x="29667" y="37476"/>
                  <a:pt x="29667" y="36664"/>
                  <a:pt x="29582" y="35873"/>
                </a:cubicBezTo>
                <a:cubicBezTo>
                  <a:pt x="29496" y="35061"/>
                  <a:pt x="29304" y="34356"/>
                  <a:pt x="29133" y="33650"/>
                </a:cubicBezTo>
                <a:cubicBezTo>
                  <a:pt x="28855" y="32923"/>
                  <a:pt x="28428" y="32304"/>
                  <a:pt x="27979" y="31684"/>
                </a:cubicBezTo>
                <a:lnTo>
                  <a:pt x="27786" y="31513"/>
                </a:lnTo>
                <a:lnTo>
                  <a:pt x="27530" y="31320"/>
                </a:lnTo>
                <a:cubicBezTo>
                  <a:pt x="27444" y="31235"/>
                  <a:pt x="27252" y="31064"/>
                  <a:pt x="27081" y="30978"/>
                </a:cubicBezTo>
                <a:cubicBezTo>
                  <a:pt x="26825" y="30786"/>
                  <a:pt x="26461" y="30530"/>
                  <a:pt x="26098" y="30359"/>
                </a:cubicBezTo>
                <a:cubicBezTo>
                  <a:pt x="25478" y="29995"/>
                  <a:pt x="24687" y="29717"/>
                  <a:pt x="23961" y="29546"/>
                </a:cubicBezTo>
                <a:cubicBezTo>
                  <a:pt x="23170" y="29290"/>
                  <a:pt x="22443" y="29183"/>
                  <a:pt x="21652" y="29098"/>
                </a:cubicBezTo>
                <a:cubicBezTo>
                  <a:pt x="20713" y="28997"/>
                  <a:pt x="19745" y="28956"/>
                  <a:pt x="18764" y="28956"/>
                </a:cubicBezTo>
                <a:cubicBezTo>
                  <a:pt x="18071" y="28956"/>
                  <a:pt x="17371" y="28977"/>
                  <a:pt x="16672" y="29012"/>
                </a:cubicBezTo>
                <a:cubicBezTo>
                  <a:pt x="15130" y="29012"/>
                  <a:pt x="13409" y="29012"/>
                  <a:pt x="11777" y="28612"/>
                </a:cubicBezTo>
                <a:lnTo>
                  <a:pt x="11777" y="28612"/>
                </a:lnTo>
                <a:cubicBezTo>
                  <a:pt x="11834" y="28624"/>
                  <a:pt x="11891" y="28637"/>
                  <a:pt x="11948" y="28649"/>
                </a:cubicBezTo>
                <a:cubicBezTo>
                  <a:pt x="12654" y="28756"/>
                  <a:pt x="13466" y="28841"/>
                  <a:pt x="14171" y="28927"/>
                </a:cubicBezTo>
                <a:cubicBezTo>
                  <a:pt x="14521" y="28936"/>
                  <a:pt x="14869" y="28940"/>
                  <a:pt x="15215" y="28940"/>
                </a:cubicBezTo>
                <a:cubicBezTo>
                  <a:pt x="16529" y="28940"/>
                  <a:pt x="17820" y="28884"/>
                  <a:pt x="19085" y="28884"/>
                </a:cubicBezTo>
                <a:cubicBezTo>
                  <a:pt x="20384" y="28884"/>
                  <a:pt x="21655" y="28943"/>
                  <a:pt x="22892" y="29183"/>
                </a:cubicBezTo>
                <a:cubicBezTo>
                  <a:pt x="24324" y="29461"/>
                  <a:pt x="25649" y="29910"/>
                  <a:pt x="26718" y="30615"/>
                </a:cubicBezTo>
                <a:cubicBezTo>
                  <a:pt x="26996" y="30786"/>
                  <a:pt x="27252" y="30978"/>
                  <a:pt x="27530" y="31235"/>
                </a:cubicBezTo>
                <a:cubicBezTo>
                  <a:pt x="27615" y="31320"/>
                  <a:pt x="27786" y="31427"/>
                  <a:pt x="27893" y="31513"/>
                </a:cubicBezTo>
                <a:lnTo>
                  <a:pt x="28150" y="31855"/>
                </a:lnTo>
                <a:cubicBezTo>
                  <a:pt x="28599" y="32389"/>
                  <a:pt x="28855" y="32923"/>
                  <a:pt x="29133" y="33565"/>
                </a:cubicBezTo>
                <a:cubicBezTo>
                  <a:pt x="29753" y="35253"/>
                  <a:pt x="29667" y="37113"/>
                  <a:pt x="29753" y="39079"/>
                </a:cubicBezTo>
                <a:cubicBezTo>
                  <a:pt x="29753" y="41046"/>
                  <a:pt x="29753" y="42991"/>
                  <a:pt x="30373" y="44957"/>
                </a:cubicBezTo>
                <a:cubicBezTo>
                  <a:pt x="30651" y="45940"/>
                  <a:pt x="31099" y="46817"/>
                  <a:pt x="31634" y="47629"/>
                </a:cubicBezTo>
                <a:cubicBezTo>
                  <a:pt x="32168" y="48527"/>
                  <a:pt x="32874" y="49232"/>
                  <a:pt x="33664" y="49852"/>
                </a:cubicBezTo>
                <a:cubicBezTo>
                  <a:pt x="35182" y="51091"/>
                  <a:pt x="36977" y="51904"/>
                  <a:pt x="38751" y="52523"/>
                </a:cubicBezTo>
                <a:cubicBezTo>
                  <a:pt x="39649" y="52801"/>
                  <a:pt x="40440" y="53058"/>
                  <a:pt x="41423" y="53336"/>
                </a:cubicBezTo>
                <a:cubicBezTo>
                  <a:pt x="42321" y="53507"/>
                  <a:pt x="43197" y="53763"/>
                  <a:pt x="44095" y="53870"/>
                </a:cubicBezTo>
                <a:cubicBezTo>
                  <a:pt x="44790" y="53931"/>
                  <a:pt x="45485" y="53991"/>
                  <a:pt x="46143" y="53991"/>
                </a:cubicBezTo>
                <a:cubicBezTo>
                  <a:pt x="46415" y="53991"/>
                  <a:pt x="46681" y="53981"/>
                  <a:pt x="46938" y="53956"/>
                </a:cubicBezTo>
                <a:cubicBezTo>
                  <a:pt x="47921" y="53870"/>
                  <a:pt x="48904" y="53678"/>
                  <a:pt x="49802" y="53143"/>
                </a:cubicBezTo>
                <a:cubicBezTo>
                  <a:pt x="50336" y="52972"/>
                  <a:pt x="50678" y="52609"/>
                  <a:pt x="51127" y="52353"/>
                </a:cubicBezTo>
                <a:cubicBezTo>
                  <a:pt x="51490" y="51989"/>
                  <a:pt x="51832" y="51626"/>
                  <a:pt x="52110" y="51198"/>
                </a:cubicBezTo>
                <a:cubicBezTo>
                  <a:pt x="52645" y="50386"/>
                  <a:pt x="53093" y="49488"/>
                  <a:pt x="53350" y="48612"/>
                </a:cubicBezTo>
                <a:cubicBezTo>
                  <a:pt x="53713" y="47714"/>
                  <a:pt x="53884" y="46817"/>
                  <a:pt x="54077" y="45940"/>
                </a:cubicBezTo>
                <a:cubicBezTo>
                  <a:pt x="54162" y="45491"/>
                  <a:pt x="54248" y="45043"/>
                  <a:pt x="54333" y="44594"/>
                </a:cubicBezTo>
                <a:lnTo>
                  <a:pt x="54504" y="43974"/>
                </a:lnTo>
                <a:lnTo>
                  <a:pt x="54504" y="43803"/>
                </a:lnTo>
                <a:lnTo>
                  <a:pt x="54504" y="43611"/>
                </a:lnTo>
                <a:lnTo>
                  <a:pt x="54611" y="43354"/>
                </a:lnTo>
                <a:cubicBezTo>
                  <a:pt x="54782" y="42734"/>
                  <a:pt x="55038" y="42200"/>
                  <a:pt x="55487" y="41665"/>
                </a:cubicBezTo>
                <a:cubicBezTo>
                  <a:pt x="56022" y="40939"/>
                  <a:pt x="56641" y="40404"/>
                  <a:pt x="57283" y="39870"/>
                </a:cubicBezTo>
                <a:cubicBezTo>
                  <a:pt x="58437" y="38994"/>
                  <a:pt x="59420" y="38267"/>
                  <a:pt x="59313" y="38096"/>
                </a:cubicBezTo>
                <a:lnTo>
                  <a:pt x="59313" y="38096"/>
                </a:lnTo>
                <a:cubicBezTo>
                  <a:pt x="59313" y="38096"/>
                  <a:pt x="59057" y="38182"/>
                  <a:pt x="58351" y="38459"/>
                </a:cubicBezTo>
                <a:cubicBezTo>
                  <a:pt x="57817" y="38716"/>
                  <a:pt x="56748" y="39250"/>
                  <a:pt x="55487" y="40233"/>
                </a:cubicBezTo>
                <a:cubicBezTo>
                  <a:pt x="55231" y="40511"/>
                  <a:pt x="54867" y="40853"/>
                  <a:pt x="54611" y="41302"/>
                </a:cubicBezTo>
                <a:cubicBezTo>
                  <a:pt x="54248" y="41665"/>
                  <a:pt x="53970" y="42200"/>
                  <a:pt x="53799" y="42649"/>
                </a:cubicBezTo>
                <a:cubicBezTo>
                  <a:pt x="53628" y="43183"/>
                  <a:pt x="53542" y="43611"/>
                  <a:pt x="53542" y="43888"/>
                </a:cubicBezTo>
                <a:cubicBezTo>
                  <a:pt x="53435" y="44252"/>
                  <a:pt x="53435" y="44423"/>
                  <a:pt x="53435" y="44423"/>
                </a:cubicBezTo>
                <a:cubicBezTo>
                  <a:pt x="53373" y="44647"/>
                  <a:pt x="53323" y="44732"/>
                  <a:pt x="53283" y="44732"/>
                </a:cubicBezTo>
                <a:cubicBezTo>
                  <a:pt x="53214" y="44732"/>
                  <a:pt x="53179" y="44470"/>
                  <a:pt x="53179" y="44252"/>
                </a:cubicBezTo>
                <a:cubicBezTo>
                  <a:pt x="53008" y="45491"/>
                  <a:pt x="52730" y="46731"/>
                  <a:pt x="52367" y="47885"/>
                </a:cubicBezTo>
                <a:cubicBezTo>
                  <a:pt x="51939" y="49146"/>
                  <a:pt x="51490" y="50215"/>
                  <a:pt x="50593" y="51091"/>
                </a:cubicBezTo>
                <a:cubicBezTo>
                  <a:pt x="49888" y="51891"/>
                  <a:pt x="48962" y="52335"/>
                  <a:pt x="47937" y="52543"/>
                </a:cubicBezTo>
                <a:lnTo>
                  <a:pt x="47937" y="52543"/>
                </a:lnTo>
                <a:cubicBezTo>
                  <a:pt x="48998" y="52266"/>
                  <a:pt x="50028" y="51747"/>
                  <a:pt x="50678" y="50920"/>
                </a:cubicBezTo>
                <a:cubicBezTo>
                  <a:pt x="51490" y="50023"/>
                  <a:pt x="52025" y="48869"/>
                  <a:pt x="52367" y="47629"/>
                </a:cubicBezTo>
                <a:cubicBezTo>
                  <a:pt x="52730" y="46475"/>
                  <a:pt x="52901" y="45214"/>
                  <a:pt x="53093" y="43888"/>
                </a:cubicBezTo>
                <a:cubicBezTo>
                  <a:pt x="53093" y="43803"/>
                  <a:pt x="53093" y="43760"/>
                  <a:pt x="53083" y="43760"/>
                </a:cubicBezTo>
                <a:cubicBezTo>
                  <a:pt x="53072" y="43760"/>
                  <a:pt x="53051" y="43803"/>
                  <a:pt x="53008" y="43888"/>
                </a:cubicBezTo>
                <a:cubicBezTo>
                  <a:pt x="52901" y="44145"/>
                  <a:pt x="52730" y="44786"/>
                  <a:pt x="52474" y="45855"/>
                </a:cubicBezTo>
                <a:cubicBezTo>
                  <a:pt x="52367" y="46197"/>
                  <a:pt x="52281" y="46646"/>
                  <a:pt x="52110" y="47265"/>
                </a:cubicBezTo>
                <a:cubicBezTo>
                  <a:pt x="51939" y="47800"/>
                  <a:pt x="51747" y="48420"/>
                  <a:pt x="51490" y="49146"/>
                </a:cubicBezTo>
                <a:cubicBezTo>
                  <a:pt x="51127" y="49766"/>
                  <a:pt x="50764" y="50386"/>
                  <a:pt x="50144" y="50920"/>
                </a:cubicBezTo>
                <a:cubicBezTo>
                  <a:pt x="49609" y="51455"/>
                  <a:pt x="48904" y="51904"/>
                  <a:pt x="48092" y="52160"/>
                </a:cubicBezTo>
                <a:cubicBezTo>
                  <a:pt x="47452" y="52330"/>
                  <a:pt x="46759" y="52399"/>
                  <a:pt x="46049" y="52399"/>
                </a:cubicBezTo>
                <a:cubicBezTo>
                  <a:pt x="44887" y="52399"/>
                  <a:pt x="43679" y="52215"/>
                  <a:pt x="42577" y="51989"/>
                </a:cubicBezTo>
                <a:cubicBezTo>
                  <a:pt x="41594" y="51818"/>
                  <a:pt x="40718" y="51540"/>
                  <a:pt x="39820" y="51284"/>
                </a:cubicBezTo>
                <a:cubicBezTo>
                  <a:pt x="39457" y="51091"/>
                  <a:pt x="39008" y="51006"/>
                  <a:pt x="38666" y="50835"/>
                </a:cubicBezTo>
                <a:cubicBezTo>
                  <a:pt x="38217" y="50664"/>
                  <a:pt x="37854" y="50557"/>
                  <a:pt x="37512" y="50386"/>
                </a:cubicBezTo>
                <a:cubicBezTo>
                  <a:pt x="37319" y="50301"/>
                  <a:pt x="37063" y="50130"/>
                  <a:pt x="36870" y="50023"/>
                </a:cubicBezTo>
                <a:cubicBezTo>
                  <a:pt x="36614" y="49937"/>
                  <a:pt x="36336" y="49852"/>
                  <a:pt x="36165" y="49681"/>
                </a:cubicBezTo>
                <a:lnTo>
                  <a:pt x="35545" y="49232"/>
                </a:lnTo>
                <a:cubicBezTo>
                  <a:pt x="35267" y="49146"/>
                  <a:pt x="35096" y="48954"/>
                  <a:pt x="34925" y="48783"/>
                </a:cubicBezTo>
                <a:cubicBezTo>
                  <a:pt x="34113" y="48163"/>
                  <a:pt x="33408" y="47458"/>
                  <a:pt x="32874" y="46646"/>
                </a:cubicBezTo>
                <a:cubicBezTo>
                  <a:pt x="32339" y="45855"/>
                  <a:pt x="31976" y="44872"/>
                  <a:pt x="31719" y="43888"/>
                </a:cubicBezTo>
                <a:cubicBezTo>
                  <a:pt x="31527" y="42905"/>
                  <a:pt x="31441" y="41836"/>
                  <a:pt x="31356" y="40768"/>
                </a:cubicBezTo>
                <a:lnTo>
                  <a:pt x="31356" y="37391"/>
                </a:lnTo>
                <a:cubicBezTo>
                  <a:pt x="31270" y="36236"/>
                  <a:pt x="31185" y="34975"/>
                  <a:pt x="30907" y="33821"/>
                </a:cubicBezTo>
                <a:cubicBezTo>
                  <a:pt x="30565" y="32582"/>
                  <a:pt x="29924" y="31320"/>
                  <a:pt x="29048" y="30444"/>
                </a:cubicBezTo>
                <a:cubicBezTo>
                  <a:pt x="28064" y="29461"/>
                  <a:pt x="26910" y="28841"/>
                  <a:pt x="25841" y="28392"/>
                </a:cubicBezTo>
                <a:cubicBezTo>
                  <a:pt x="24687" y="27943"/>
                  <a:pt x="23426" y="27580"/>
                  <a:pt x="22272" y="27494"/>
                </a:cubicBezTo>
                <a:cubicBezTo>
                  <a:pt x="21118" y="27323"/>
                  <a:pt x="19878" y="27323"/>
                  <a:pt x="18809" y="27323"/>
                </a:cubicBezTo>
                <a:cubicBezTo>
                  <a:pt x="18064" y="27323"/>
                  <a:pt x="17329" y="27332"/>
                  <a:pt x="16608" y="27332"/>
                </a:cubicBezTo>
                <a:cubicBezTo>
                  <a:pt x="15074" y="27332"/>
                  <a:pt x="13600" y="27293"/>
                  <a:pt x="12205" y="27046"/>
                </a:cubicBezTo>
                <a:cubicBezTo>
                  <a:pt x="11222" y="26789"/>
                  <a:pt x="10260" y="26511"/>
                  <a:pt x="9362" y="25977"/>
                </a:cubicBezTo>
                <a:cubicBezTo>
                  <a:pt x="8464" y="25549"/>
                  <a:pt x="7673" y="24908"/>
                  <a:pt x="6947" y="24203"/>
                </a:cubicBezTo>
                <a:cubicBezTo>
                  <a:pt x="6327" y="23498"/>
                  <a:pt x="5622" y="22685"/>
                  <a:pt x="5087" y="21809"/>
                </a:cubicBezTo>
                <a:cubicBezTo>
                  <a:pt x="4553" y="20911"/>
                  <a:pt x="4104" y="20014"/>
                  <a:pt x="3655" y="19030"/>
                </a:cubicBezTo>
                <a:cubicBezTo>
                  <a:pt x="2501" y="16359"/>
                  <a:pt x="2138" y="13259"/>
                  <a:pt x="2779" y="10481"/>
                </a:cubicBezTo>
                <a:cubicBezTo>
                  <a:pt x="3035" y="9070"/>
                  <a:pt x="3655" y="7809"/>
                  <a:pt x="4467" y="6655"/>
                </a:cubicBezTo>
                <a:cubicBezTo>
                  <a:pt x="5258" y="5501"/>
                  <a:pt x="6412" y="4603"/>
                  <a:pt x="7673" y="3983"/>
                </a:cubicBezTo>
                <a:cubicBezTo>
                  <a:pt x="7759" y="3898"/>
                  <a:pt x="7930" y="3812"/>
                  <a:pt x="8122" y="3812"/>
                </a:cubicBezTo>
                <a:lnTo>
                  <a:pt x="8550" y="3534"/>
                </a:lnTo>
                <a:cubicBezTo>
                  <a:pt x="8913" y="3449"/>
                  <a:pt x="9277" y="3363"/>
                  <a:pt x="9619" y="3278"/>
                </a:cubicBezTo>
                <a:lnTo>
                  <a:pt x="10794" y="2914"/>
                </a:lnTo>
                <a:lnTo>
                  <a:pt x="11328" y="2829"/>
                </a:lnTo>
                <a:cubicBezTo>
                  <a:pt x="11499" y="2743"/>
                  <a:pt x="11670" y="2743"/>
                  <a:pt x="11863" y="2743"/>
                </a:cubicBezTo>
                <a:cubicBezTo>
                  <a:pt x="12568" y="2572"/>
                  <a:pt x="13359" y="2380"/>
                  <a:pt x="14086" y="2294"/>
                </a:cubicBezTo>
                <a:cubicBezTo>
                  <a:pt x="14428" y="2294"/>
                  <a:pt x="14791" y="2209"/>
                  <a:pt x="15154" y="2209"/>
                </a:cubicBezTo>
                <a:lnTo>
                  <a:pt x="16309" y="2209"/>
                </a:lnTo>
                <a:cubicBezTo>
                  <a:pt x="17741" y="2294"/>
                  <a:pt x="19151" y="2465"/>
                  <a:pt x="20498" y="3000"/>
                </a:cubicBezTo>
                <a:cubicBezTo>
                  <a:pt x="21738" y="3641"/>
                  <a:pt x="22892" y="4432"/>
                  <a:pt x="23961" y="5501"/>
                </a:cubicBezTo>
                <a:cubicBezTo>
                  <a:pt x="24153" y="5672"/>
                  <a:pt x="24324" y="5864"/>
                  <a:pt x="24409" y="6035"/>
                </a:cubicBezTo>
                <a:lnTo>
                  <a:pt x="24944" y="6655"/>
                </a:lnTo>
                <a:cubicBezTo>
                  <a:pt x="25307" y="7104"/>
                  <a:pt x="25564" y="7467"/>
                  <a:pt x="25927" y="7916"/>
                </a:cubicBezTo>
                <a:cubicBezTo>
                  <a:pt x="26547" y="8792"/>
                  <a:pt x="27081" y="9690"/>
                  <a:pt x="27701" y="10588"/>
                </a:cubicBezTo>
                <a:cubicBezTo>
                  <a:pt x="28855" y="12447"/>
                  <a:pt x="30031" y="14414"/>
                  <a:pt x="31356" y="16188"/>
                </a:cubicBezTo>
                <a:cubicBezTo>
                  <a:pt x="32788" y="18069"/>
                  <a:pt x="34391" y="19757"/>
                  <a:pt x="36251" y="21082"/>
                </a:cubicBezTo>
                <a:cubicBezTo>
                  <a:pt x="38217" y="22514"/>
                  <a:pt x="40269" y="23498"/>
                  <a:pt x="42492" y="24203"/>
                </a:cubicBezTo>
                <a:cubicBezTo>
                  <a:pt x="44629" y="24908"/>
                  <a:pt x="46852" y="25186"/>
                  <a:pt x="49075" y="25272"/>
                </a:cubicBezTo>
                <a:cubicBezTo>
                  <a:pt x="49609" y="25357"/>
                  <a:pt x="50144" y="25357"/>
                  <a:pt x="50678" y="25357"/>
                </a:cubicBezTo>
                <a:lnTo>
                  <a:pt x="51405" y="25357"/>
                </a:lnTo>
                <a:cubicBezTo>
                  <a:pt x="51661" y="25357"/>
                  <a:pt x="51832" y="25443"/>
                  <a:pt x="52110" y="25443"/>
                </a:cubicBezTo>
                <a:cubicBezTo>
                  <a:pt x="53008" y="25549"/>
                  <a:pt x="53970" y="25806"/>
                  <a:pt x="54953" y="25977"/>
                </a:cubicBezTo>
                <a:cubicBezTo>
                  <a:pt x="55487" y="26169"/>
                  <a:pt x="56022" y="26255"/>
                  <a:pt x="56556" y="26340"/>
                </a:cubicBezTo>
                <a:lnTo>
                  <a:pt x="56919" y="26340"/>
                </a:lnTo>
                <a:cubicBezTo>
                  <a:pt x="57005" y="26426"/>
                  <a:pt x="57090" y="26426"/>
                  <a:pt x="57176" y="26426"/>
                </a:cubicBezTo>
                <a:cubicBezTo>
                  <a:pt x="57454" y="26511"/>
                  <a:pt x="57625" y="26511"/>
                  <a:pt x="57817" y="26618"/>
                </a:cubicBezTo>
                <a:cubicBezTo>
                  <a:pt x="58159" y="26704"/>
                  <a:pt x="58608" y="26960"/>
                  <a:pt x="58886" y="27152"/>
                </a:cubicBezTo>
                <a:cubicBezTo>
                  <a:pt x="59228" y="27323"/>
                  <a:pt x="59591" y="27580"/>
                  <a:pt x="59848" y="27858"/>
                </a:cubicBezTo>
                <a:cubicBezTo>
                  <a:pt x="61023" y="28927"/>
                  <a:pt x="61643" y="30530"/>
                  <a:pt x="61643" y="32047"/>
                </a:cubicBezTo>
                <a:cubicBezTo>
                  <a:pt x="61643" y="33372"/>
                  <a:pt x="61194" y="34441"/>
                  <a:pt x="60745" y="35253"/>
                </a:cubicBezTo>
                <a:cubicBezTo>
                  <a:pt x="60296" y="36044"/>
                  <a:pt x="59762" y="36493"/>
                  <a:pt x="59313" y="36856"/>
                </a:cubicBezTo>
                <a:cubicBezTo>
                  <a:pt x="59142" y="37027"/>
                  <a:pt x="58971" y="37113"/>
                  <a:pt x="58886" y="37198"/>
                </a:cubicBezTo>
                <a:cubicBezTo>
                  <a:pt x="58779" y="37305"/>
                  <a:pt x="58693" y="37391"/>
                  <a:pt x="58608" y="37476"/>
                </a:cubicBezTo>
                <a:cubicBezTo>
                  <a:pt x="58565" y="37519"/>
                  <a:pt x="58587" y="37540"/>
                  <a:pt x="58653" y="37540"/>
                </a:cubicBezTo>
                <a:cubicBezTo>
                  <a:pt x="58720" y="37540"/>
                  <a:pt x="58832" y="37519"/>
                  <a:pt x="58971" y="37476"/>
                </a:cubicBezTo>
                <a:cubicBezTo>
                  <a:pt x="59057" y="37391"/>
                  <a:pt x="59228" y="37305"/>
                  <a:pt x="59506" y="37198"/>
                </a:cubicBezTo>
                <a:cubicBezTo>
                  <a:pt x="59677" y="37113"/>
                  <a:pt x="59954" y="37027"/>
                  <a:pt x="60211" y="36771"/>
                </a:cubicBezTo>
                <a:cubicBezTo>
                  <a:pt x="60660" y="36407"/>
                  <a:pt x="61280" y="35873"/>
                  <a:pt x="61814" y="34975"/>
                </a:cubicBezTo>
                <a:cubicBezTo>
                  <a:pt x="62263" y="34099"/>
                  <a:pt x="62626" y="33030"/>
                  <a:pt x="62626" y="31684"/>
                </a:cubicBezTo>
                <a:cubicBezTo>
                  <a:pt x="62626" y="30359"/>
                  <a:pt x="62177" y="28927"/>
                  <a:pt x="61194" y="27580"/>
                </a:cubicBezTo>
                <a:cubicBezTo>
                  <a:pt x="61280" y="27580"/>
                  <a:pt x="61365" y="27494"/>
                  <a:pt x="61365" y="27494"/>
                </a:cubicBezTo>
                <a:cubicBezTo>
                  <a:pt x="62348" y="28841"/>
                  <a:pt x="62712" y="30166"/>
                  <a:pt x="62883" y="31235"/>
                </a:cubicBezTo>
                <a:cubicBezTo>
                  <a:pt x="62968" y="32304"/>
                  <a:pt x="62883" y="33116"/>
                  <a:pt x="62712" y="33736"/>
                </a:cubicBezTo>
                <a:cubicBezTo>
                  <a:pt x="62626" y="34356"/>
                  <a:pt x="62434" y="34719"/>
                  <a:pt x="62348" y="34975"/>
                </a:cubicBezTo>
                <a:cubicBezTo>
                  <a:pt x="62263" y="35253"/>
                  <a:pt x="62263" y="35424"/>
                  <a:pt x="62263" y="35510"/>
                </a:cubicBezTo>
                <a:cubicBezTo>
                  <a:pt x="62263" y="35525"/>
                  <a:pt x="62269" y="35532"/>
                  <a:pt x="62279" y="35532"/>
                </a:cubicBezTo>
                <a:cubicBezTo>
                  <a:pt x="62326" y="35532"/>
                  <a:pt x="62469" y="35393"/>
                  <a:pt x="62626" y="35253"/>
                </a:cubicBezTo>
                <a:cubicBezTo>
                  <a:pt x="62662" y="35217"/>
                  <a:pt x="62714" y="35177"/>
                  <a:pt x="62748" y="35177"/>
                </a:cubicBezTo>
                <a:cubicBezTo>
                  <a:pt x="62795" y="35177"/>
                  <a:pt x="62810" y="35251"/>
                  <a:pt x="62712" y="35510"/>
                </a:cubicBezTo>
                <a:cubicBezTo>
                  <a:pt x="63503" y="33907"/>
                  <a:pt x="63780" y="32047"/>
                  <a:pt x="63417" y="30359"/>
                </a:cubicBezTo>
                <a:cubicBezTo>
                  <a:pt x="63161" y="29461"/>
                  <a:pt x="62883" y="28563"/>
                  <a:pt x="62348" y="27858"/>
                </a:cubicBezTo>
                <a:cubicBezTo>
                  <a:pt x="61900" y="27046"/>
                  <a:pt x="61280" y="26340"/>
                  <a:pt x="60574" y="25806"/>
                </a:cubicBezTo>
                <a:cubicBezTo>
                  <a:pt x="59848" y="25272"/>
                  <a:pt x="59057" y="24823"/>
                  <a:pt x="58245" y="24566"/>
                </a:cubicBezTo>
                <a:lnTo>
                  <a:pt x="57539" y="24374"/>
                </a:lnTo>
                <a:lnTo>
                  <a:pt x="56919" y="24288"/>
                </a:lnTo>
                <a:cubicBezTo>
                  <a:pt x="56556" y="24203"/>
                  <a:pt x="56214" y="24117"/>
                  <a:pt x="55851" y="24032"/>
                </a:cubicBezTo>
                <a:cubicBezTo>
                  <a:pt x="55145" y="23840"/>
                  <a:pt x="54333" y="23669"/>
                  <a:pt x="53542" y="23498"/>
                </a:cubicBezTo>
                <a:cubicBezTo>
                  <a:pt x="53093" y="23412"/>
                  <a:pt x="52730" y="23305"/>
                  <a:pt x="52281" y="23220"/>
                </a:cubicBezTo>
                <a:cubicBezTo>
                  <a:pt x="51832" y="23220"/>
                  <a:pt x="51405" y="23220"/>
                  <a:pt x="50956" y="23134"/>
                </a:cubicBezTo>
                <a:lnTo>
                  <a:pt x="49609" y="23134"/>
                </a:lnTo>
                <a:cubicBezTo>
                  <a:pt x="49353" y="23134"/>
                  <a:pt x="49075" y="23134"/>
                  <a:pt x="48819" y="23049"/>
                </a:cubicBezTo>
                <a:cubicBezTo>
                  <a:pt x="48455" y="23049"/>
                  <a:pt x="48199" y="23049"/>
                  <a:pt x="47921" y="22963"/>
                </a:cubicBezTo>
                <a:cubicBezTo>
                  <a:pt x="47387" y="22963"/>
                  <a:pt x="46767" y="22878"/>
                  <a:pt x="46318" y="22771"/>
                </a:cubicBezTo>
                <a:cubicBezTo>
                  <a:pt x="45783" y="22685"/>
                  <a:pt x="45335" y="22600"/>
                  <a:pt x="44886" y="22514"/>
                </a:cubicBezTo>
                <a:cubicBezTo>
                  <a:pt x="42748" y="22065"/>
                  <a:pt x="40718" y="21360"/>
                  <a:pt x="38837" y="20206"/>
                </a:cubicBezTo>
                <a:cubicBezTo>
                  <a:pt x="36977" y="19137"/>
                  <a:pt x="35374" y="17620"/>
                  <a:pt x="33942" y="15931"/>
                </a:cubicBezTo>
                <a:cubicBezTo>
                  <a:pt x="32510" y="14328"/>
                  <a:pt x="31356" y="12362"/>
                  <a:pt x="30202" y="10481"/>
                </a:cubicBezTo>
                <a:cubicBezTo>
                  <a:pt x="28962" y="8536"/>
                  <a:pt x="27786" y="6569"/>
                  <a:pt x="26183" y="4795"/>
                </a:cubicBezTo>
                <a:cubicBezTo>
                  <a:pt x="25478" y="3898"/>
                  <a:pt x="24580" y="3000"/>
                  <a:pt x="23619" y="2294"/>
                </a:cubicBezTo>
                <a:cubicBezTo>
                  <a:pt x="23084" y="1931"/>
                  <a:pt x="22550" y="1589"/>
                  <a:pt x="22015" y="1311"/>
                </a:cubicBezTo>
                <a:cubicBezTo>
                  <a:pt x="21738" y="1226"/>
                  <a:pt x="21481" y="1055"/>
                  <a:pt x="21118" y="969"/>
                </a:cubicBezTo>
                <a:lnTo>
                  <a:pt x="20306" y="606"/>
                </a:lnTo>
                <a:cubicBezTo>
                  <a:pt x="18812" y="166"/>
                  <a:pt x="17277" y="0"/>
                  <a:pt x="157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3" name="Google Shape;843;p16"/>
          <p:cNvGrpSpPr/>
          <p:nvPr/>
        </p:nvGrpSpPr>
        <p:grpSpPr>
          <a:xfrm rot="10800000" flipH="1">
            <a:off x="7148147" y="350187"/>
            <a:ext cx="539040" cy="439571"/>
            <a:chOff x="6741375" y="2285650"/>
            <a:chExt cx="603425" cy="492075"/>
          </a:xfrm>
        </p:grpSpPr>
        <p:sp>
          <p:nvSpPr>
            <p:cNvPr id="844" name="Google Shape;844;p16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CUSTOM_15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/>
          <p:nvPr/>
        </p:nvSpPr>
        <p:spPr>
          <a:xfrm>
            <a:off x="735582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25"/>
          <p:cNvSpPr/>
          <p:nvPr/>
        </p:nvSpPr>
        <p:spPr>
          <a:xfrm>
            <a:off x="735582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7" name="Google Shape;1027;p25"/>
          <p:cNvGrpSpPr/>
          <p:nvPr/>
        </p:nvGrpSpPr>
        <p:grpSpPr>
          <a:xfrm flipH="1">
            <a:off x="4508148" y="2746569"/>
            <a:ext cx="1545206" cy="1028422"/>
            <a:chOff x="1015083" y="2196153"/>
            <a:chExt cx="1242127" cy="826706"/>
          </a:xfrm>
        </p:grpSpPr>
        <p:sp>
          <p:nvSpPr>
            <p:cNvPr id="1028" name="Google Shape;1028;p25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25"/>
          <p:cNvSpPr txBox="1">
            <a:spLocks noGrp="1"/>
          </p:cNvSpPr>
          <p:nvPr>
            <p:ph type="ctrTitle"/>
          </p:nvPr>
        </p:nvSpPr>
        <p:spPr>
          <a:xfrm>
            <a:off x="4185500" y="1575475"/>
            <a:ext cx="43695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05" name="Google Shape;1105;p25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085800" y="2413100"/>
            <a:ext cx="319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06" name="Google Shape;1106;p2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07" name="Google Shape;1107;p25"/>
          <p:cNvSpPr txBox="1">
            <a:spLocks noGrp="1"/>
          </p:cNvSpPr>
          <p:nvPr>
            <p:ph type="subTitle" idx="2"/>
          </p:nvPr>
        </p:nvSpPr>
        <p:spPr>
          <a:xfrm>
            <a:off x="4833177" y="2183675"/>
            <a:ext cx="30741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64;p17"/>
          <p:cNvSpPr/>
          <p:nvPr userDrawn="1"/>
        </p:nvSpPr>
        <p:spPr>
          <a:xfrm rot="296852" flipH="1">
            <a:off x="7056039" y="-29758"/>
            <a:ext cx="2139041" cy="1827033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70;p17"/>
          <p:cNvGrpSpPr/>
          <p:nvPr userDrawn="1"/>
        </p:nvGrpSpPr>
        <p:grpSpPr>
          <a:xfrm>
            <a:off x="0" y="3319463"/>
            <a:ext cx="2105173" cy="1906823"/>
            <a:chOff x="0" y="3768325"/>
            <a:chExt cx="1554322" cy="1407769"/>
          </a:xfrm>
        </p:grpSpPr>
        <p:sp>
          <p:nvSpPr>
            <p:cNvPr id="89" name="Google Shape;871;p17"/>
            <p:cNvSpPr/>
            <p:nvPr/>
          </p:nvSpPr>
          <p:spPr>
            <a:xfrm rot="10800000" flipH="1">
              <a:off x="73163" y="3829880"/>
              <a:ext cx="1474793" cy="1279898"/>
            </a:xfrm>
            <a:custGeom>
              <a:avLst/>
              <a:gdLst/>
              <a:ahLst/>
              <a:cxnLst/>
              <a:rect l="l" t="t" r="r" b="b"/>
              <a:pathLst>
                <a:path w="39629" h="34392" extrusionOk="0">
                  <a:moveTo>
                    <a:pt x="7407" y="1"/>
                  </a:moveTo>
                  <a:cubicBezTo>
                    <a:pt x="3419" y="1"/>
                    <a:pt x="1" y="1625"/>
                    <a:pt x="1" y="1625"/>
                  </a:cubicBezTo>
                  <a:lnTo>
                    <a:pt x="1" y="29582"/>
                  </a:lnTo>
                  <a:cubicBezTo>
                    <a:pt x="1" y="29582"/>
                    <a:pt x="3378" y="34391"/>
                    <a:pt x="10410" y="34391"/>
                  </a:cubicBezTo>
                  <a:cubicBezTo>
                    <a:pt x="17464" y="34391"/>
                    <a:pt x="20926" y="30116"/>
                    <a:pt x="23341" y="20690"/>
                  </a:cubicBezTo>
                  <a:cubicBezTo>
                    <a:pt x="24838" y="14449"/>
                    <a:pt x="28578" y="17377"/>
                    <a:pt x="35717" y="11606"/>
                  </a:cubicBezTo>
                  <a:cubicBezTo>
                    <a:pt x="39628" y="8400"/>
                    <a:pt x="37320" y="1625"/>
                    <a:pt x="37320" y="1625"/>
                  </a:cubicBezTo>
                  <a:lnTo>
                    <a:pt x="28151" y="1625"/>
                  </a:lnTo>
                  <a:cubicBezTo>
                    <a:pt x="28151" y="6592"/>
                    <a:pt x="25297" y="9382"/>
                    <a:pt x="22331" y="9382"/>
                  </a:cubicBezTo>
                  <a:cubicBezTo>
                    <a:pt x="20460" y="9382"/>
                    <a:pt x="18544" y="8272"/>
                    <a:pt x="17271" y="5899"/>
                  </a:cubicBezTo>
                  <a:cubicBezTo>
                    <a:pt x="14818" y="1243"/>
                    <a:pt x="10895" y="1"/>
                    <a:pt x="7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2;p17"/>
            <p:cNvSpPr/>
            <p:nvPr/>
          </p:nvSpPr>
          <p:spPr>
            <a:xfrm rot="10800000" flipH="1">
              <a:off x="0" y="3768325"/>
              <a:ext cx="1554322" cy="1407769"/>
            </a:xfrm>
            <a:custGeom>
              <a:avLst/>
              <a:gdLst/>
              <a:ahLst/>
              <a:cxnLst/>
              <a:rect l="l" t="t" r="r" b="b"/>
              <a:pathLst>
                <a:path w="41766" h="37828" extrusionOk="0">
                  <a:moveTo>
                    <a:pt x="9982" y="30"/>
                  </a:moveTo>
                  <a:lnTo>
                    <a:pt x="9982" y="30"/>
                  </a:lnTo>
                  <a:cubicBezTo>
                    <a:pt x="10743" y="72"/>
                    <a:pt x="11525" y="158"/>
                    <a:pt x="12307" y="311"/>
                  </a:cubicBezTo>
                  <a:lnTo>
                    <a:pt x="12307" y="311"/>
                  </a:lnTo>
                  <a:cubicBezTo>
                    <a:pt x="11545" y="154"/>
                    <a:pt x="10764" y="71"/>
                    <a:pt x="9982" y="30"/>
                  </a:cubicBezTo>
                  <a:close/>
                  <a:moveTo>
                    <a:pt x="9090" y="0"/>
                  </a:moveTo>
                  <a:cubicBezTo>
                    <a:pt x="7811" y="0"/>
                    <a:pt x="6577" y="179"/>
                    <a:pt x="5344" y="457"/>
                  </a:cubicBezTo>
                  <a:cubicBezTo>
                    <a:pt x="6572" y="180"/>
                    <a:pt x="7856" y="2"/>
                    <a:pt x="9106" y="0"/>
                  </a:cubicBezTo>
                  <a:lnTo>
                    <a:pt x="9106" y="0"/>
                  </a:lnTo>
                  <a:cubicBezTo>
                    <a:pt x="9395" y="0"/>
                    <a:pt x="9687" y="10"/>
                    <a:pt x="9982" y="30"/>
                  </a:cubicBezTo>
                  <a:cubicBezTo>
                    <a:pt x="9698" y="10"/>
                    <a:pt x="9411" y="0"/>
                    <a:pt x="9121" y="0"/>
                  </a:cubicBezTo>
                  <a:cubicBezTo>
                    <a:pt x="9116" y="0"/>
                    <a:pt x="9111" y="0"/>
                    <a:pt x="9106" y="0"/>
                  </a:cubicBezTo>
                  <a:lnTo>
                    <a:pt x="9106" y="0"/>
                  </a:lnTo>
                  <a:cubicBezTo>
                    <a:pt x="9100" y="0"/>
                    <a:pt x="9095" y="0"/>
                    <a:pt x="9090" y="0"/>
                  </a:cubicBezTo>
                  <a:close/>
                  <a:moveTo>
                    <a:pt x="1900" y="2163"/>
                  </a:moveTo>
                  <a:cubicBezTo>
                    <a:pt x="1747" y="2233"/>
                    <a:pt x="1604" y="2309"/>
                    <a:pt x="1433" y="2423"/>
                  </a:cubicBezTo>
                  <a:lnTo>
                    <a:pt x="1069" y="2594"/>
                  </a:lnTo>
                  <a:lnTo>
                    <a:pt x="898" y="2701"/>
                  </a:lnTo>
                  <a:lnTo>
                    <a:pt x="813" y="2701"/>
                  </a:lnTo>
                  <a:lnTo>
                    <a:pt x="813" y="2594"/>
                  </a:lnTo>
                  <a:lnTo>
                    <a:pt x="898" y="2594"/>
                  </a:lnTo>
                  <a:lnTo>
                    <a:pt x="1262" y="2423"/>
                  </a:lnTo>
                  <a:cubicBezTo>
                    <a:pt x="1470" y="2340"/>
                    <a:pt x="1684" y="2251"/>
                    <a:pt x="1900" y="2163"/>
                  </a:cubicBezTo>
                  <a:close/>
                  <a:moveTo>
                    <a:pt x="12307" y="311"/>
                  </a:moveTo>
                  <a:lnTo>
                    <a:pt x="12307" y="311"/>
                  </a:lnTo>
                  <a:cubicBezTo>
                    <a:pt x="13108" y="477"/>
                    <a:pt x="13887" y="726"/>
                    <a:pt x="14620" y="1098"/>
                  </a:cubicBezTo>
                  <a:cubicBezTo>
                    <a:pt x="16117" y="1718"/>
                    <a:pt x="17463" y="2594"/>
                    <a:pt x="18617" y="3770"/>
                  </a:cubicBezTo>
                  <a:cubicBezTo>
                    <a:pt x="18864" y="4056"/>
                    <a:pt x="19093" y="4343"/>
                    <a:pt x="19312" y="4629"/>
                  </a:cubicBezTo>
                  <a:lnTo>
                    <a:pt x="19312" y="4629"/>
                  </a:lnTo>
                  <a:lnTo>
                    <a:pt x="18981" y="4112"/>
                  </a:lnTo>
                  <a:cubicBezTo>
                    <a:pt x="18895" y="4027"/>
                    <a:pt x="18703" y="3856"/>
                    <a:pt x="18532" y="3663"/>
                  </a:cubicBezTo>
                  <a:cubicBezTo>
                    <a:pt x="17997" y="3129"/>
                    <a:pt x="17378" y="2594"/>
                    <a:pt x="16758" y="2167"/>
                  </a:cubicBezTo>
                  <a:cubicBezTo>
                    <a:pt x="16031" y="1718"/>
                    <a:pt x="15326" y="1269"/>
                    <a:pt x="14620" y="991"/>
                  </a:cubicBezTo>
                  <a:cubicBezTo>
                    <a:pt x="13864" y="682"/>
                    <a:pt x="13085" y="463"/>
                    <a:pt x="12307" y="311"/>
                  </a:cubicBezTo>
                  <a:close/>
                  <a:moveTo>
                    <a:pt x="19312" y="4629"/>
                  </a:moveTo>
                  <a:lnTo>
                    <a:pt x="19323" y="4646"/>
                  </a:lnTo>
                  <a:cubicBezTo>
                    <a:pt x="19326" y="4649"/>
                    <a:pt x="19329" y="4652"/>
                    <a:pt x="19332" y="4655"/>
                  </a:cubicBezTo>
                  <a:lnTo>
                    <a:pt x="19332" y="4655"/>
                  </a:lnTo>
                  <a:cubicBezTo>
                    <a:pt x="19325" y="4647"/>
                    <a:pt x="19318" y="4638"/>
                    <a:pt x="19312" y="4629"/>
                  </a:cubicBezTo>
                  <a:close/>
                  <a:moveTo>
                    <a:pt x="29133" y="3663"/>
                  </a:moveTo>
                  <a:cubicBezTo>
                    <a:pt x="29133" y="4027"/>
                    <a:pt x="29133" y="4475"/>
                    <a:pt x="29048" y="4839"/>
                  </a:cubicBezTo>
                  <a:lnTo>
                    <a:pt x="29048" y="4732"/>
                  </a:lnTo>
                  <a:lnTo>
                    <a:pt x="29048" y="4390"/>
                  </a:lnTo>
                  <a:lnTo>
                    <a:pt x="29133" y="3663"/>
                  </a:lnTo>
                  <a:close/>
                  <a:moveTo>
                    <a:pt x="28941" y="5420"/>
                  </a:moveTo>
                  <a:lnTo>
                    <a:pt x="28941" y="5544"/>
                  </a:lnTo>
                  <a:cubicBezTo>
                    <a:pt x="28855" y="6078"/>
                    <a:pt x="28685" y="6527"/>
                    <a:pt x="28514" y="6869"/>
                  </a:cubicBezTo>
                  <a:cubicBezTo>
                    <a:pt x="28455" y="7013"/>
                    <a:pt x="28395" y="7155"/>
                    <a:pt x="28331" y="7295"/>
                  </a:cubicBezTo>
                  <a:lnTo>
                    <a:pt x="28331" y="7295"/>
                  </a:lnTo>
                  <a:cubicBezTo>
                    <a:pt x="28519" y="6851"/>
                    <a:pt x="28687" y="6326"/>
                    <a:pt x="28855" y="5801"/>
                  </a:cubicBezTo>
                  <a:cubicBezTo>
                    <a:pt x="28897" y="5677"/>
                    <a:pt x="28918" y="5549"/>
                    <a:pt x="28941" y="5420"/>
                  </a:cubicBezTo>
                  <a:close/>
                  <a:moveTo>
                    <a:pt x="8379" y="649"/>
                  </a:moveTo>
                  <a:cubicBezTo>
                    <a:pt x="9704" y="649"/>
                    <a:pt x="11051" y="735"/>
                    <a:pt x="12376" y="991"/>
                  </a:cubicBezTo>
                  <a:cubicBezTo>
                    <a:pt x="13723" y="1269"/>
                    <a:pt x="14962" y="1804"/>
                    <a:pt x="16117" y="2509"/>
                  </a:cubicBezTo>
                  <a:cubicBezTo>
                    <a:pt x="17292" y="3321"/>
                    <a:pt x="18254" y="4304"/>
                    <a:pt x="19066" y="5373"/>
                  </a:cubicBezTo>
                  <a:lnTo>
                    <a:pt x="19686" y="6164"/>
                  </a:lnTo>
                  <a:lnTo>
                    <a:pt x="20135" y="7062"/>
                  </a:lnTo>
                  <a:lnTo>
                    <a:pt x="20391" y="7404"/>
                  </a:lnTo>
                  <a:cubicBezTo>
                    <a:pt x="20498" y="7510"/>
                    <a:pt x="20498" y="7681"/>
                    <a:pt x="20584" y="7767"/>
                  </a:cubicBezTo>
                  <a:lnTo>
                    <a:pt x="20840" y="8130"/>
                  </a:lnTo>
                  <a:lnTo>
                    <a:pt x="21033" y="8387"/>
                  </a:lnTo>
                  <a:cubicBezTo>
                    <a:pt x="21738" y="9199"/>
                    <a:pt x="22636" y="9819"/>
                    <a:pt x="23512" y="9990"/>
                  </a:cubicBezTo>
                  <a:cubicBezTo>
                    <a:pt x="23815" y="10076"/>
                    <a:pt x="24118" y="10117"/>
                    <a:pt x="24416" y="10117"/>
                  </a:cubicBezTo>
                  <a:cubicBezTo>
                    <a:pt x="25083" y="10117"/>
                    <a:pt x="25722" y="9911"/>
                    <a:pt x="26269" y="9541"/>
                  </a:cubicBezTo>
                  <a:cubicBezTo>
                    <a:pt x="27117" y="9137"/>
                    <a:pt x="27794" y="8390"/>
                    <a:pt x="28244" y="7480"/>
                  </a:cubicBezTo>
                  <a:lnTo>
                    <a:pt x="28244" y="7480"/>
                  </a:lnTo>
                  <a:cubicBezTo>
                    <a:pt x="27928" y="8134"/>
                    <a:pt x="27537" y="8723"/>
                    <a:pt x="26996" y="9199"/>
                  </a:cubicBezTo>
                  <a:cubicBezTo>
                    <a:pt x="26269" y="9733"/>
                    <a:pt x="25478" y="10182"/>
                    <a:pt x="24581" y="10182"/>
                  </a:cubicBezTo>
                  <a:cubicBezTo>
                    <a:pt x="24485" y="10193"/>
                    <a:pt x="24387" y="10198"/>
                    <a:pt x="24288" y="10198"/>
                  </a:cubicBezTo>
                  <a:cubicBezTo>
                    <a:pt x="23573" y="10198"/>
                    <a:pt x="22796" y="9935"/>
                    <a:pt x="22101" y="9541"/>
                  </a:cubicBezTo>
                  <a:cubicBezTo>
                    <a:pt x="21375" y="9007"/>
                    <a:pt x="20755" y="8301"/>
                    <a:pt x="20220" y="7404"/>
                  </a:cubicBezTo>
                  <a:lnTo>
                    <a:pt x="19857" y="6698"/>
                  </a:lnTo>
                  <a:cubicBezTo>
                    <a:pt x="19686" y="6442"/>
                    <a:pt x="19601" y="6164"/>
                    <a:pt x="19430" y="5993"/>
                  </a:cubicBezTo>
                  <a:cubicBezTo>
                    <a:pt x="19237" y="5715"/>
                    <a:pt x="19066" y="5459"/>
                    <a:pt x="18895" y="5266"/>
                  </a:cubicBezTo>
                  <a:cubicBezTo>
                    <a:pt x="18703" y="5010"/>
                    <a:pt x="18532" y="4839"/>
                    <a:pt x="18361" y="4561"/>
                  </a:cubicBezTo>
                  <a:cubicBezTo>
                    <a:pt x="17549" y="3663"/>
                    <a:pt x="16651" y="2958"/>
                    <a:pt x="15582" y="2338"/>
                  </a:cubicBezTo>
                  <a:cubicBezTo>
                    <a:pt x="14620" y="1718"/>
                    <a:pt x="13552" y="1355"/>
                    <a:pt x="12483" y="1098"/>
                  </a:cubicBezTo>
                  <a:cubicBezTo>
                    <a:pt x="11671" y="906"/>
                    <a:pt x="10880" y="735"/>
                    <a:pt x="10153" y="735"/>
                  </a:cubicBezTo>
                  <a:cubicBezTo>
                    <a:pt x="9890" y="706"/>
                    <a:pt x="9624" y="697"/>
                    <a:pt x="9360" y="697"/>
                  </a:cubicBezTo>
                  <a:cubicBezTo>
                    <a:pt x="8833" y="697"/>
                    <a:pt x="8315" y="735"/>
                    <a:pt x="7845" y="735"/>
                  </a:cubicBezTo>
                  <a:cubicBezTo>
                    <a:pt x="6327" y="906"/>
                    <a:pt x="4810" y="1184"/>
                    <a:pt x="3484" y="1633"/>
                  </a:cubicBezTo>
                  <a:lnTo>
                    <a:pt x="2950" y="1804"/>
                  </a:lnTo>
                  <a:cubicBezTo>
                    <a:pt x="2693" y="1883"/>
                    <a:pt x="2455" y="1962"/>
                    <a:pt x="2200" y="2041"/>
                  </a:cubicBezTo>
                  <a:lnTo>
                    <a:pt x="2200" y="2041"/>
                  </a:lnTo>
                  <a:cubicBezTo>
                    <a:pt x="2329" y="1989"/>
                    <a:pt x="2458" y="1938"/>
                    <a:pt x="2587" y="1889"/>
                  </a:cubicBezTo>
                  <a:lnTo>
                    <a:pt x="2950" y="1718"/>
                  </a:lnTo>
                  <a:lnTo>
                    <a:pt x="3121" y="1718"/>
                  </a:lnTo>
                  <a:lnTo>
                    <a:pt x="3655" y="1526"/>
                  </a:lnTo>
                  <a:cubicBezTo>
                    <a:pt x="3933" y="1440"/>
                    <a:pt x="4275" y="1355"/>
                    <a:pt x="4553" y="1269"/>
                  </a:cubicBezTo>
                  <a:cubicBezTo>
                    <a:pt x="5793" y="906"/>
                    <a:pt x="7139" y="735"/>
                    <a:pt x="8379" y="649"/>
                  </a:cubicBezTo>
                  <a:close/>
                  <a:moveTo>
                    <a:pt x="9050" y="2742"/>
                  </a:moveTo>
                  <a:cubicBezTo>
                    <a:pt x="9392" y="2742"/>
                    <a:pt x="9732" y="2757"/>
                    <a:pt x="10068" y="2787"/>
                  </a:cubicBezTo>
                  <a:cubicBezTo>
                    <a:pt x="11136" y="2872"/>
                    <a:pt x="12205" y="3043"/>
                    <a:pt x="13274" y="3407"/>
                  </a:cubicBezTo>
                  <a:cubicBezTo>
                    <a:pt x="14257" y="3770"/>
                    <a:pt x="15155" y="4304"/>
                    <a:pt x="15946" y="5010"/>
                  </a:cubicBezTo>
                  <a:cubicBezTo>
                    <a:pt x="16651" y="5715"/>
                    <a:pt x="17378" y="6527"/>
                    <a:pt x="17912" y="7404"/>
                  </a:cubicBezTo>
                  <a:lnTo>
                    <a:pt x="18254" y="8130"/>
                  </a:lnTo>
                  <a:lnTo>
                    <a:pt x="18788" y="8921"/>
                  </a:lnTo>
                  <a:cubicBezTo>
                    <a:pt x="19152" y="9541"/>
                    <a:pt x="19601" y="9990"/>
                    <a:pt x="20049" y="10524"/>
                  </a:cubicBezTo>
                  <a:cubicBezTo>
                    <a:pt x="21033" y="11422"/>
                    <a:pt x="22272" y="12127"/>
                    <a:pt x="23704" y="12320"/>
                  </a:cubicBezTo>
                  <a:cubicBezTo>
                    <a:pt x="23934" y="12347"/>
                    <a:pt x="24166" y="12361"/>
                    <a:pt x="24399" y="12361"/>
                  </a:cubicBezTo>
                  <a:cubicBezTo>
                    <a:pt x="25599" y="12361"/>
                    <a:pt x="26820" y="11999"/>
                    <a:pt x="27786" y="11337"/>
                  </a:cubicBezTo>
                  <a:lnTo>
                    <a:pt x="27786" y="11337"/>
                  </a:lnTo>
                  <a:cubicBezTo>
                    <a:pt x="26853" y="11976"/>
                    <a:pt x="25682" y="12392"/>
                    <a:pt x="24466" y="12392"/>
                  </a:cubicBezTo>
                  <a:cubicBezTo>
                    <a:pt x="24178" y="12392"/>
                    <a:pt x="23888" y="12369"/>
                    <a:pt x="23597" y="12320"/>
                  </a:cubicBezTo>
                  <a:cubicBezTo>
                    <a:pt x="22187" y="12127"/>
                    <a:pt x="20840" y="11422"/>
                    <a:pt x="19964" y="10439"/>
                  </a:cubicBezTo>
                  <a:cubicBezTo>
                    <a:pt x="19430" y="9904"/>
                    <a:pt x="19066" y="9456"/>
                    <a:pt x="18703" y="8836"/>
                  </a:cubicBezTo>
                  <a:cubicBezTo>
                    <a:pt x="18617" y="8750"/>
                    <a:pt x="18532" y="8579"/>
                    <a:pt x="18446" y="8472"/>
                  </a:cubicBezTo>
                  <a:lnTo>
                    <a:pt x="18168" y="8045"/>
                  </a:lnTo>
                  <a:lnTo>
                    <a:pt x="17826" y="7318"/>
                  </a:lnTo>
                  <a:cubicBezTo>
                    <a:pt x="17292" y="6442"/>
                    <a:pt x="16565" y="5630"/>
                    <a:pt x="15775" y="5010"/>
                  </a:cubicBezTo>
                  <a:cubicBezTo>
                    <a:pt x="14257" y="3578"/>
                    <a:pt x="12120" y="2958"/>
                    <a:pt x="9982" y="2787"/>
                  </a:cubicBezTo>
                  <a:cubicBezTo>
                    <a:pt x="9767" y="2778"/>
                    <a:pt x="9552" y="2774"/>
                    <a:pt x="9335" y="2774"/>
                  </a:cubicBezTo>
                  <a:cubicBezTo>
                    <a:pt x="7400" y="2774"/>
                    <a:pt x="5416" y="3116"/>
                    <a:pt x="3570" y="3770"/>
                  </a:cubicBezTo>
                  <a:lnTo>
                    <a:pt x="3570" y="3770"/>
                  </a:lnTo>
                  <a:cubicBezTo>
                    <a:pt x="5300" y="3157"/>
                    <a:pt x="7212" y="2742"/>
                    <a:pt x="9050" y="2742"/>
                  </a:cubicBezTo>
                  <a:close/>
                  <a:moveTo>
                    <a:pt x="9277" y="286"/>
                  </a:moveTo>
                  <a:cubicBezTo>
                    <a:pt x="7759" y="286"/>
                    <a:pt x="6242" y="564"/>
                    <a:pt x="4724" y="906"/>
                  </a:cubicBezTo>
                  <a:cubicBezTo>
                    <a:pt x="4724" y="820"/>
                    <a:pt x="4639" y="649"/>
                    <a:pt x="4639" y="649"/>
                  </a:cubicBezTo>
                  <a:cubicBezTo>
                    <a:pt x="4190" y="735"/>
                    <a:pt x="3826" y="820"/>
                    <a:pt x="3399" y="906"/>
                  </a:cubicBezTo>
                  <a:lnTo>
                    <a:pt x="2865" y="1098"/>
                  </a:lnTo>
                  <a:lnTo>
                    <a:pt x="2416" y="1269"/>
                  </a:lnTo>
                  <a:lnTo>
                    <a:pt x="1881" y="1440"/>
                  </a:lnTo>
                  <a:cubicBezTo>
                    <a:pt x="1518" y="1633"/>
                    <a:pt x="1262" y="1718"/>
                    <a:pt x="898" y="1889"/>
                  </a:cubicBezTo>
                  <a:lnTo>
                    <a:pt x="364" y="2167"/>
                  </a:lnTo>
                  <a:lnTo>
                    <a:pt x="278" y="2167"/>
                  </a:lnTo>
                  <a:lnTo>
                    <a:pt x="193" y="2252"/>
                  </a:lnTo>
                  <a:lnTo>
                    <a:pt x="193" y="2509"/>
                  </a:lnTo>
                  <a:cubicBezTo>
                    <a:pt x="193" y="2872"/>
                    <a:pt x="86" y="3236"/>
                    <a:pt x="86" y="3578"/>
                  </a:cubicBezTo>
                  <a:lnTo>
                    <a:pt x="86" y="4732"/>
                  </a:lnTo>
                  <a:lnTo>
                    <a:pt x="86" y="9370"/>
                  </a:lnTo>
                  <a:cubicBezTo>
                    <a:pt x="0" y="12491"/>
                    <a:pt x="0" y="15611"/>
                    <a:pt x="0" y="18817"/>
                  </a:cubicBezTo>
                  <a:cubicBezTo>
                    <a:pt x="0" y="21404"/>
                    <a:pt x="86" y="23627"/>
                    <a:pt x="278" y="25486"/>
                  </a:cubicBezTo>
                  <a:cubicBezTo>
                    <a:pt x="449" y="20869"/>
                    <a:pt x="535" y="16146"/>
                    <a:pt x="620" y="11336"/>
                  </a:cubicBezTo>
                  <a:cubicBezTo>
                    <a:pt x="620" y="8750"/>
                    <a:pt x="727" y="6164"/>
                    <a:pt x="727" y="3578"/>
                  </a:cubicBezTo>
                  <a:lnTo>
                    <a:pt x="813" y="2872"/>
                  </a:lnTo>
                  <a:lnTo>
                    <a:pt x="813" y="3578"/>
                  </a:lnTo>
                  <a:lnTo>
                    <a:pt x="813" y="4475"/>
                  </a:lnTo>
                  <a:lnTo>
                    <a:pt x="813" y="5630"/>
                  </a:lnTo>
                  <a:cubicBezTo>
                    <a:pt x="813" y="6976"/>
                    <a:pt x="727" y="8301"/>
                    <a:pt x="727" y="9648"/>
                  </a:cubicBezTo>
                  <a:cubicBezTo>
                    <a:pt x="727" y="15077"/>
                    <a:pt x="727" y="20335"/>
                    <a:pt x="535" y="25572"/>
                  </a:cubicBezTo>
                  <a:lnTo>
                    <a:pt x="535" y="27281"/>
                  </a:lnTo>
                  <a:cubicBezTo>
                    <a:pt x="620" y="27987"/>
                    <a:pt x="727" y="28692"/>
                    <a:pt x="813" y="29312"/>
                  </a:cubicBezTo>
                  <a:cubicBezTo>
                    <a:pt x="984" y="30477"/>
                    <a:pt x="1203" y="31348"/>
                    <a:pt x="1435" y="31348"/>
                  </a:cubicBezTo>
                  <a:cubicBezTo>
                    <a:pt x="1668" y="31348"/>
                    <a:pt x="1913" y="30477"/>
                    <a:pt x="2138" y="28158"/>
                  </a:cubicBezTo>
                  <a:lnTo>
                    <a:pt x="2138" y="24610"/>
                  </a:lnTo>
                  <a:cubicBezTo>
                    <a:pt x="2214" y="24433"/>
                    <a:pt x="2286" y="24366"/>
                    <a:pt x="2356" y="24366"/>
                  </a:cubicBezTo>
                  <a:cubicBezTo>
                    <a:pt x="2465" y="24366"/>
                    <a:pt x="2568" y="24527"/>
                    <a:pt x="2672" y="24695"/>
                  </a:cubicBezTo>
                  <a:lnTo>
                    <a:pt x="2758" y="13388"/>
                  </a:lnTo>
                  <a:lnTo>
                    <a:pt x="2758" y="7681"/>
                  </a:lnTo>
                  <a:lnTo>
                    <a:pt x="2865" y="4924"/>
                  </a:lnTo>
                  <a:lnTo>
                    <a:pt x="2865" y="7767"/>
                  </a:lnTo>
                  <a:lnTo>
                    <a:pt x="2865" y="13474"/>
                  </a:lnTo>
                  <a:cubicBezTo>
                    <a:pt x="2758" y="17300"/>
                    <a:pt x="2758" y="21126"/>
                    <a:pt x="2758" y="24952"/>
                  </a:cubicBezTo>
                  <a:cubicBezTo>
                    <a:pt x="2808" y="25025"/>
                    <a:pt x="2857" y="25073"/>
                    <a:pt x="2905" y="25073"/>
                  </a:cubicBezTo>
                  <a:cubicBezTo>
                    <a:pt x="3040" y="25073"/>
                    <a:pt x="3166" y="24695"/>
                    <a:pt x="3292" y="23434"/>
                  </a:cubicBezTo>
                  <a:cubicBezTo>
                    <a:pt x="3484" y="21126"/>
                    <a:pt x="3292" y="12939"/>
                    <a:pt x="3292" y="8301"/>
                  </a:cubicBezTo>
                  <a:cubicBezTo>
                    <a:pt x="3399" y="7510"/>
                    <a:pt x="3399" y="6698"/>
                    <a:pt x="3399" y="5907"/>
                  </a:cubicBezTo>
                  <a:lnTo>
                    <a:pt x="3399" y="4732"/>
                  </a:lnTo>
                  <a:lnTo>
                    <a:pt x="3484" y="4475"/>
                  </a:lnTo>
                  <a:cubicBezTo>
                    <a:pt x="3570" y="4390"/>
                    <a:pt x="3655" y="4390"/>
                    <a:pt x="3741" y="4390"/>
                  </a:cubicBezTo>
                  <a:lnTo>
                    <a:pt x="3826" y="4304"/>
                  </a:lnTo>
                  <a:lnTo>
                    <a:pt x="4190" y="4197"/>
                  </a:lnTo>
                  <a:cubicBezTo>
                    <a:pt x="4361" y="4112"/>
                    <a:pt x="4553" y="4112"/>
                    <a:pt x="4724" y="4027"/>
                  </a:cubicBezTo>
                  <a:cubicBezTo>
                    <a:pt x="5430" y="3856"/>
                    <a:pt x="6156" y="3663"/>
                    <a:pt x="6947" y="3578"/>
                  </a:cubicBezTo>
                  <a:cubicBezTo>
                    <a:pt x="7706" y="3449"/>
                    <a:pt x="8465" y="3385"/>
                    <a:pt x="9213" y="3385"/>
                  </a:cubicBezTo>
                  <a:cubicBezTo>
                    <a:pt x="9961" y="3385"/>
                    <a:pt x="10698" y="3449"/>
                    <a:pt x="11414" y="3578"/>
                  </a:cubicBezTo>
                  <a:cubicBezTo>
                    <a:pt x="12825" y="3856"/>
                    <a:pt x="14086" y="4390"/>
                    <a:pt x="15240" y="5266"/>
                  </a:cubicBezTo>
                  <a:cubicBezTo>
                    <a:pt x="15775" y="5715"/>
                    <a:pt x="16309" y="6164"/>
                    <a:pt x="16651" y="6784"/>
                  </a:cubicBezTo>
                  <a:lnTo>
                    <a:pt x="16843" y="6976"/>
                  </a:lnTo>
                  <a:lnTo>
                    <a:pt x="17014" y="7233"/>
                  </a:lnTo>
                  <a:lnTo>
                    <a:pt x="17292" y="7681"/>
                  </a:lnTo>
                  <a:lnTo>
                    <a:pt x="17912" y="8665"/>
                  </a:lnTo>
                  <a:cubicBezTo>
                    <a:pt x="18361" y="9541"/>
                    <a:pt x="18981" y="10353"/>
                    <a:pt x="19772" y="11059"/>
                  </a:cubicBezTo>
                  <a:cubicBezTo>
                    <a:pt x="20135" y="11422"/>
                    <a:pt x="20584" y="11785"/>
                    <a:pt x="21118" y="12042"/>
                  </a:cubicBezTo>
                  <a:cubicBezTo>
                    <a:pt x="21567" y="12320"/>
                    <a:pt x="22101" y="12491"/>
                    <a:pt x="22636" y="12662"/>
                  </a:cubicBezTo>
                  <a:cubicBezTo>
                    <a:pt x="23206" y="12855"/>
                    <a:pt x="23800" y="12946"/>
                    <a:pt x="24406" y="12946"/>
                  </a:cubicBezTo>
                  <a:cubicBezTo>
                    <a:pt x="24936" y="12946"/>
                    <a:pt x="25474" y="12877"/>
                    <a:pt x="26013" y="12747"/>
                  </a:cubicBezTo>
                  <a:cubicBezTo>
                    <a:pt x="27081" y="12491"/>
                    <a:pt x="28065" y="11871"/>
                    <a:pt x="28855" y="11144"/>
                  </a:cubicBezTo>
                  <a:cubicBezTo>
                    <a:pt x="30459" y="9733"/>
                    <a:pt x="31356" y="7852"/>
                    <a:pt x="31720" y="5993"/>
                  </a:cubicBezTo>
                  <a:cubicBezTo>
                    <a:pt x="31805" y="5801"/>
                    <a:pt x="31805" y="5544"/>
                    <a:pt x="31891" y="5373"/>
                  </a:cubicBezTo>
                  <a:lnTo>
                    <a:pt x="37683" y="5373"/>
                  </a:lnTo>
                  <a:lnTo>
                    <a:pt x="37768" y="5459"/>
                  </a:lnTo>
                  <a:lnTo>
                    <a:pt x="37768" y="5801"/>
                  </a:lnTo>
                  <a:cubicBezTo>
                    <a:pt x="37854" y="6249"/>
                    <a:pt x="37939" y="6784"/>
                    <a:pt x="37939" y="7233"/>
                  </a:cubicBezTo>
                  <a:cubicBezTo>
                    <a:pt x="38025" y="8130"/>
                    <a:pt x="37939" y="9007"/>
                    <a:pt x="37768" y="9733"/>
                  </a:cubicBezTo>
                  <a:cubicBezTo>
                    <a:pt x="37491" y="10524"/>
                    <a:pt x="37149" y="11144"/>
                    <a:pt x="36700" y="11678"/>
                  </a:cubicBezTo>
                  <a:lnTo>
                    <a:pt x="36422" y="11871"/>
                  </a:lnTo>
                  <a:lnTo>
                    <a:pt x="36165" y="12042"/>
                  </a:lnTo>
                  <a:lnTo>
                    <a:pt x="35631" y="12491"/>
                  </a:lnTo>
                  <a:cubicBezTo>
                    <a:pt x="35182" y="12854"/>
                    <a:pt x="34819" y="13110"/>
                    <a:pt x="34391" y="13388"/>
                  </a:cubicBezTo>
                  <a:cubicBezTo>
                    <a:pt x="34028" y="13645"/>
                    <a:pt x="33579" y="13923"/>
                    <a:pt x="33130" y="14179"/>
                  </a:cubicBezTo>
                  <a:lnTo>
                    <a:pt x="32510" y="14457"/>
                  </a:lnTo>
                  <a:cubicBezTo>
                    <a:pt x="32254" y="14628"/>
                    <a:pt x="32062" y="14714"/>
                    <a:pt x="31805" y="14799"/>
                  </a:cubicBezTo>
                  <a:cubicBezTo>
                    <a:pt x="31442" y="14991"/>
                    <a:pt x="31185" y="15162"/>
                    <a:pt x="30822" y="15248"/>
                  </a:cubicBezTo>
                  <a:cubicBezTo>
                    <a:pt x="30459" y="15419"/>
                    <a:pt x="30117" y="15526"/>
                    <a:pt x="29668" y="15697"/>
                  </a:cubicBezTo>
                  <a:lnTo>
                    <a:pt x="29133" y="15868"/>
                  </a:lnTo>
                  <a:cubicBezTo>
                    <a:pt x="28941" y="15953"/>
                    <a:pt x="28770" y="16060"/>
                    <a:pt x="28514" y="16146"/>
                  </a:cubicBezTo>
                  <a:lnTo>
                    <a:pt x="27872" y="16402"/>
                  </a:lnTo>
                  <a:lnTo>
                    <a:pt x="27167" y="16765"/>
                  </a:lnTo>
                  <a:cubicBezTo>
                    <a:pt x="26718" y="17022"/>
                    <a:pt x="26269" y="17300"/>
                    <a:pt x="25842" y="17663"/>
                  </a:cubicBezTo>
                  <a:cubicBezTo>
                    <a:pt x="25735" y="17749"/>
                    <a:pt x="25649" y="17834"/>
                    <a:pt x="25564" y="17920"/>
                  </a:cubicBezTo>
                  <a:lnTo>
                    <a:pt x="25307" y="18283"/>
                  </a:lnTo>
                  <a:cubicBezTo>
                    <a:pt x="25115" y="18539"/>
                    <a:pt x="24859" y="18732"/>
                    <a:pt x="24773" y="18988"/>
                  </a:cubicBezTo>
                  <a:cubicBezTo>
                    <a:pt x="24581" y="19159"/>
                    <a:pt x="24495" y="19437"/>
                    <a:pt x="24324" y="19694"/>
                  </a:cubicBezTo>
                  <a:cubicBezTo>
                    <a:pt x="24239" y="19886"/>
                    <a:pt x="24132" y="20143"/>
                    <a:pt x="24046" y="20335"/>
                  </a:cubicBezTo>
                  <a:lnTo>
                    <a:pt x="23875" y="20677"/>
                  </a:lnTo>
                  <a:cubicBezTo>
                    <a:pt x="23875" y="20869"/>
                    <a:pt x="23790" y="20955"/>
                    <a:pt x="23790" y="21040"/>
                  </a:cubicBezTo>
                  <a:lnTo>
                    <a:pt x="23512" y="21746"/>
                  </a:lnTo>
                  <a:cubicBezTo>
                    <a:pt x="23512" y="22023"/>
                    <a:pt x="23426" y="22194"/>
                    <a:pt x="23426" y="22365"/>
                  </a:cubicBezTo>
                  <a:lnTo>
                    <a:pt x="23255" y="22900"/>
                  </a:lnTo>
                  <a:cubicBezTo>
                    <a:pt x="23170" y="23349"/>
                    <a:pt x="23063" y="23712"/>
                    <a:pt x="22892" y="24075"/>
                  </a:cubicBezTo>
                  <a:lnTo>
                    <a:pt x="22529" y="25230"/>
                  </a:lnTo>
                  <a:lnTo>
                    <a:pt x="22187" y="26298"/>
                  </a:lnTo>
                  <a:cubicBezTo>
                    <a:pt x="21652" y="27709"/>
                    <a:pt x="21033" y="29056"/>
                    <a:pt x="20220" y="30295"/>
                  </a:cubicBezTo>
                  <a:cubicBezTo>
                    <a:pt x="19430" y="31449"/>
                    <a:pt x="18532" y="32433"/>
                    <a:pt x="17463" y="33052"/>
                  </a:cubicBezTo>
                  <a:cubicBezTo>
                    <a:pt x="16394" y="33694"/>
                    <a:pt x="15240" y="34121"/>
                    <a:pt x="13979" y="34228"/>
                  </a:cubicBezTo>
                  <a:cubicBezTo>
                    <a:pt x="13317" y="34314"/>
                    <a:pt x="12649" y="34356"/>
                    <a:pt x="12002" y="34356"/>
                  </a:cubicBezTo>
                  <a:cubicBezTo>
                    <a:pt x="11355" y="34356"/>
                    <a:pt x="10730" y="34314"/>
                    <a:pt x="10153" y="34228"/>
                  </a:cubicBezTo>
                  <a:cubicBezTo>
                    <a:pt x="8913" y="34036"/>
                    <a:pt x="7759" y="33587"/>
                    <a:pt x="6776" y="33159"/>
                  </a:cubicBezTo>
                  <a:cubicBezTo>
                    <a:pt x="5878" y="32710"/>
                    <a:pt x="5173" y="32262"/>
                    <a:pt x="4553" y="31813"/>
                  </a:cubicBezTo>
                  <a:cubicBezTo>
                    <a:pt x="4019" y="31449"/>
                    <a:pt x="3570" y="31107"/>
                    <a:pt x="3292" y="30915"/>
                  </a:cubicBezTo>
                  <a:cubicBezTo>
                    <a:pt x="3207" y="30744"/>
                    <a:pt x="3036" y="30659"/>
                    <a:pt x="2950" y="30659"/>
                  </a:cubicBezTo>
                  <a:lnTo>
                    <a:pt x="2865" y="30573"/>
                  </a:lnTo>
                  <a:lnTo>
                    <a:pt x="2758" y="30573"/>
                  </a:lnTo>
                  <a:cubicBezTo>
                    <a:pt x="2726" y="30557"/>
                    <a:pt x="2701" y="30550"/>
                    <a:pt x="2680" y="30550"/>
                  </a:cubicBezTo>
                  <a:cubicBezTo>
                    <a:pt x="2587" y="30550"/>
                    <a:pt x="2587" y="30690"/>
                    <a:pt x="2587" y="30830"/>
                  </a:cubicBezTo>
                  <a:cubicBezTo>
                    <a:pt x="2672" y="31278"/>
                    <a:pt x="3121" y="32176"/>
                    <a:pt x="4190" y="33159"/>
                  </a:cubicBezTo>
                  <a:cubicBezTo>
                    <a:pt x="4724" y="33694"/>
                    <a:pt x="5430" y="34228"/>
                    <a:pt x="6242" y="34762"/>
                  </a:cubicBezTo>
                  <a:cubicBezTo>
                    <a:pt x="7033" y="35297"/>
                    <a:pt x="8101" y="35639"/>
                    <a:pt x="9170" y="36002"/>
                  </a:cubicBezTo>
                  <a:lnTo>
                    <a:pt x="9170" y="36259"/>
                  </a:lnTo>
                  <a:cubicBezTo>
                    <a:pt x="8999" y="36259"/>
                    <a:pt x="8828" y="36259"/>
                    <a:pt x="8742" y="36173"/>
                  </a:cubicBezTo>
                  <a:cubicBezTo>
                    <a:pt x="8550" y="36173"/>
                    <a:pt x="8465" y="36088"/>
                    <a:pt x="8294" y="36088"/>
                  </a:cubicBezTo>
                  <a:cubicBezTo>
                    <a:pt x="8016" y="36002"/>
                    <a:pt x="7845" y="35917"/>
                    <a:pt x="7567" y="35831"/>
                  </a:cubicBezTo>
                  <a:cubicBezTo>
                    <a:pt x="7139" y="35639"/>
                    <a:pt x="6691" y="35468"/>
                    <a:pt x="6327" y="35297"/>
                  </a:cubicBezTo>
                  <a:cubicBezTo>
                    <a:pt x="6156" y="35190"/>
                    <a:pt x="5964" y="35190"/>
                    <a:pt x="5793" y="35104"/>
                  </a:cubicBezTo>
                  <a:cubicBezTo>
                    <a:pt x="5707" y="35019"/>
                    <a:pt x="5536" y="34933"/>
                    <a:pt x="5344" y="34848"/>
                  </a:cubicBezTo>
                  <a:cubicBezTo>
                    <a:pt x="5088" y="34656"/>
                    <a:pt x="4895" y="34570"/>
                    <a:pt x="4639" y="34485"/>
                  </a:cubicBezTo>
                  <a:cubicBezTo>
                    <a:pt x="4275" y="34228"/>
                    <a:pt x="4019" y="34036"/>
                    <a:pt x="3826" y="33950"/>
                  </a:cubicBezTo>
                  <a:cubicBezTo>
                    <a:pt x="3570" y="33865"/>
                    <a:pt x="3484" y="33865"/>
                    <a:pt x="3399" y="33865"/>
                  </a:cubicBezTo>
                  <a:cubicBezTo>
                    <a:pt x="3150" y="33941"/>
                    <a:pt x="3620" y="34599"/>
                    <a:pt x="3278" y="34599"/>
                  </a:cubicBezTo>
                  <a:cubicBezTo>
                    <a:pt x="3238" y="34599"/>
                    <a:pt x="3186" y="34590"/>
                    <a:pt x="3121" y="34570"/>
                  </a:cubicBezTo>
                  <a:lnTo>
                    <a:pt x="3121" y="34570"/>
                  </a:lnTo>
                  <a:cubicBezTo>
                    <a:pt x="5173" y="36173"/>
                    <a:pt x="7567" y="37242"/>
                    <a:pt x="10153" y="37605"/>
                  </a:cubicBezTo>
                  <a:cubicBezTo>
                    <a:pt x="11007" y="37768"/>
                    <a:pt x="11818" y="37827"/>
                    <a:pt x="12640" y="37827"/>
                  </a:cubicBezTo>
                  <a:cubicBezTo>
                    <a:pt x="13115" y="37827"/>
                    <a:pt x="13593" y="37807"/>
                    <a:pt x="14086" y="37776"/>
                  </a:cubicBezTo>
                  <a:cubicBezTo>
                    <a:pt x="15326" y="37691"/>
                    <a:pt x="16651" y="37434"/>
                    <a:pt x="17997" y="36985"/>
                  </a:cubicBezTo>
                  <a:cubicBezTo>
                    <a:pt x="18617" y="36622"/>
                    <a:pt x="19601" y="36173"/>
                    <a:pt x="20391" y="35553"/>
                  </a:cubicBezTo>
                  <a:cubicBezTo>
                    <a:pt x="20584" y="35382"/>
                    <a:pt x="20755" y="35190"/>
                    <a:pt x="20926" y="35019"/>
                  </a:cubicBezTo>
                  <a:cubicBezTo>
                    <a:pt x="21118" y="34848"/>
                    <a:pt x="21289" y="34656"/>
                    <a:pt x="21460" y="34485"/>
                  </a:cubicBezTo>
                  <a:cubicBezTo>
                    <a:pt x="21652" y="34399"/>
                    <a:pt x="21823" y="34228"/>
                    <a:pt x="21909" y="34036"/>
                  </a:cubicBezTo>
                  <a:cubicBezTo>
                    <a:pt x="22101" y="33865"/>
                    <a:pt x="22187" y="33779"/>
                    <a:pt x="22272" y="33587"/>
                  </a:cubicBezTo>
                  <a:cubicBezTo>
                    <a:pt x="23790" y="31813"/>
                    <a:pt x="24773" y="29846"/>
                    <a:pt x="25478" y="27901"/>
                  </a:cubicBezTo>
                  <a:lnTo>
                    <a:pt x="26013" y="26384"/>
                  </a:lnTo>
                  <a:cubicBezTo>
                    <a:pt x="26184" y="25935"/>
                    <a:pt x="26269" y="25401"/>
                    <a:pt x="26462" y="24952"/>
                  </a:cubicBezTo>
                  <a:cubicBezTo>
                    <a:pt x="26633" y="24417"/>
                    <a:pt x="26718" y="23969"/>
                    <a:pt x="26804" y="23434"/>
                  </a:cubicBezTo>
                  <a:lnTo>
                    <a:pt x="26996" y="23092"/>
                  </a:lnTo>
                  <a:cubicBezTo>
                    <a:pt x="26996" y="23007"/>
                    <a:pt x="26996" y="22814"/>
                    <a:pt x="27081" y="22729"/>
                  </a:cubicBezTo>
                  <a:lnTo>
                    <a:pt x="27252" y="22194"/>
                  </a:lnTo>
                  <a:cubicBezTo>
                    <a:pt x="27252" y="21938"/>
                    <a:pt x="27338" y="21831"/>
                    <a:pt x="27445" y="21660"/>
                  </a:cubicBezTo>
                  <a:lnTo>
                    <a:pt x="27530" y="21404"/>
                  </a:lnTo>
                  <a:cubicBezTo>
                    <a:pt x="27616" y="21297"/>
                    <a:pt x="27616" y="21211"/>
                    <a:pt x="27701" y="21126"/>
                  </a:cubicBezTo>
                  <a:cubicBezTo>
                    <a:pt x="27787" y="21040"/>
                    <a:pt x="27787" y="20869"/>
                    <a:pt x="27979" y="20762"/>
                  </a:cubicBezTo>
                  <a:cubicBezTo>
                    <a:pt x="28065" y="20591"/>
                    <a:pt x="28150" y="20506"/>
                    <a:pt x="28236" y="20420"/>
                  </a:cubicBezTo>
                  <a:cubicBezTo>
                    <a:pt x="28685" y="20057"/>
                    <a:pt x="29304" y="19694"/>
                    <a:pt x="30202" y="19352"/>
                  </a:cubicBezTo>
                  <a:cubicBezTo>
                    <a:pt x="31078" y="19074"/>
                    <a:pt x="32062" y="18732"/>
                    <a:pt x="33045" y="18283"/>
                  </a:cubicBezTo>
                  <a:lnTo>
                    <a:pt x="33750" y="17920"/>
                  </a:lnTo>
                  <a:lnTo>
                    <a:pt x="34477" y="17556"/>
                  </a:lnTo>
                  <a:cubicBezTo>
                    <a:pt x="34926" y="17385"/>
                    <a:pt x="35353" y="17129"/>
                    <a:pt x="35802" y="16851"/>
                  </a:cubicBezTo>
                  <a:cubicBezTo>
                    <a:pt x="36700" y="16317"/>
                    <a:pt x="37597" y="15697"/>
                    <a:pt x="38388" y="15077"/>
                  </a:cubicBezTo>
                  <a:cubicBezTo>
                    <a:pt x="38752" y="14714"/>
                    <a:pt x="39286" y="14265"/>
                    <a:pt x="39735" y="13816"/>
                  </a:cubicBezTo>
                  <a:cubicBezTo>
                    <a:pt x="40162" y="13281"/>
                    <a:pt x="40526" y="12747"/>
                    <a:pt x="40804" y="12213"/>
                  </a:cubicBezTo>
                  <a:cubicBezTo>
                    <a:pt x="41338" y="11059"/>
                    <a:pt x="41594" y="9904"/>
                    <a:pt x="41680" y="8750"/>
                  </a:cubicBezTo>
                  <a:cubicBezTo>
                    <a:pt x="41765" y="7681"/>
                    <a:pt x="41680" y="6527"/>
                    <a:pt x="41509" y="5544"/>
                  </a:cubicBezTo>
                  <a:cubicBezTo>
                    <a:pt x="41509" y="5266"/>
                    <a:pt x="41423" y="5010"/>
                    <a:pt x="41423" y="4732"/>
                  </a:cubicBezTo>
                  <a:lnTo>
                    <a:pt x="41338" y="4390"/>
                  </a:lnTo>
                  <a:lnTo>
                    <a:pt x="41231" y="4027"/>
                  </a:lnTo>
                  <a:cubicBezTo>
                    <a:pt x="41146" y="3856"/>
                    <a:pt x="41146" y="3578"/>
                    <a:pt x="41060" y="3407"/>
                  </a:cubicBezTo>
                  <a:cubicBezTo>
                    <a:pt x="40975" y="2958"/>
                    <a:pt x="40804" y="2594"/>
                    <a:pt x="40611" y="2167"/>
                  </a:cubicBezTo>
                  <a:lnTo>
                    <a:pt x="40526" y="1804"/>
                  </a:lnTo>
                  <a:lnTo>
                    <a:pt x="40440" y="1718"/>
                  </a:lnTo>
                  <a:lnTo>
                    <a:pt x="39628" y="1718"/>
                  </a:lnTo>
                  <a:cubicBezTo>
                    <a:pt x="39486" y="1690"/>
                    <a:pt x="39341" y="1680"/>
                    <a:pt x="39194" y="1680"/>
                  </a:cubicBezTo>
                  <a:cubicBezTo>
                    <a:pt x="38901" y="1680"/>
                    <a:pt x="38602" y="1718"/>
                    <a:pt x="38303" y="1718"/>
                  </a:cubicBezTo>
                  <a:lnTo>
                    <a:pt x="28407" y="1718"/>
                  </a:lnTo>
                  <a:cubicBezTo>
                    <a:pt x="28407" y="2338"/>
                    <a:pt x="28407" y="2958"/>
                    <a:pt x="28321" y="3663"/>
                  </a:cubicBezTo>
                  <a:lnTo>
                    <a:pt x="28321" y="4646"/>
                  </a:lnTo>
                  <a:lnTo>
                    <a:pt x="28236" y="5181"/>
                  </a:lnTo>
                  <a:cubicBezTo>
                    <a:pt x="28150" y="5715"/>
                    <a:pt x="27979" y="6249"/>
                    <a:pt x="27787" y="6784"/>
                  </a:cubicBezTo>
                  <a:cubicBezTo>
                    <a:pt x="27338" y="7767"/>
                    <a:pt x="26633" y="8579"/>
                    <a:pt x="25842" y="9007"/>
                  </a:cubicBezTo>
                  <a:cubicBezTo>
                    <a:pt x="25331" y="9289"/>
                    <a:pt x="24786" y="9428"/>
                    <a:pt x="24255" y="9428"/>
                  </a:cubicBezTo>
                  <a:cubicBezTo>
                    <a:pt x="23942" y="9428"/>
                    <a:pt x="23634" y="9380"/>
                    <a:pt x="23341" y="9285"/>
                  </a:cubicBezTo>
                  <a:cubicBezTo>
                    <a:pt x="22443" y="8921"/>
                    <a:pt x="21738" y="8301"/>
                    <a:pt x="21118" y="7318"/>
                  </a:cubicBezTo>
                  <a:cubicBezTo>
                    <a:pt x="21033" y="7233"/>
                    <a:pt x="21033" y="7147"/>
                    <a:pt x="20926" y="6976"/>
                  </a:cubicBezTo>
                  <a:lnTo>
                    <a:pt x="20669" y="6527"/>
                  </a:lnTo>
                  <a:cubicBezTo>
                    <a:pt x="20498" y="6249"/>
                    <a:pt x="20306" y="5907"/>
                    <a:pt x="20049" y="5544"/>
                  </a:cubicBezTo>
                  <a:cubicBezTo>
                    <a:pt x="19859" y="5269"/>
                    <a:pt x="19606" y="4932"/>
                    <a:pt x="19332" y="4655"/>
                  </a:cubicBezTo>
                  <a:lnTo>
                    <a:pt x="19332" y="4655"/>
                  </a:lnTo>
                  <a:cubicBezTo>
                    <a:pt x="19579" y="4980"/>
                    <a:pt x="19814" y="5305"/>
                    <a:pt x="20049" y="5630"/>
                  </a:cubicBezTo>
                  <a:cubicBezTo>
                    <a:pt x="20306" y="5993"/>
                    <a:pt x="20391" y="6335"/>
                    <a:pt x="20669" y="6613"/>
                  </a:cubicBezTo>
                  <a:lnTo>
                    <a:pt x="20840" y="7062"/>
                  </a:lnTo>
                  <a:cubicBezTo>
                    <a:pt x="20926" y="7147"/>
                    <a:pt x="21033" y="7318"/>
                    <a:pt x="21118" y="7404"/>
                  </a:cubicBezTo>
                  <a:cubicBezTo>
                    <a:pt x="21652" y="8387"/>
                    <a:pt x="22443" y="9007"/>
                    <a:pt x="23341" y="9370"/>
                  </a:cubicBezTo>
                  <a:cubicBezTo>
                    <a:pt x="23676" y="9474"/>
                    <a:pt x="24007" y="9524"/>
                    <a:pt x="24334" y="9524"/>
                  </a:cubicBezTo>
                  <a:cubicBezTo>
                    <a:pt x="24883" y="9524"/>
                    <a:pt x="25418" y="9382"/>
                    <a:pt x="25927" y="9114"/>
                  </a:cubicBezTo>
                  <a:cubicBezTo>
                    <a:pt x="26718" y="8665"/>
                    <a:pt x="27445" y="7852"/>
                    <a:pt x="27872" y="6784"/>
                  </a:cubicBezTo>
                  <a:cubicBezTo>
                    <a:pt x="28065" y="6335"/>
                    <a:pt x="28236" y="5801"/>
                    <a:pt x="28321" y="5181"/>
                  </a:cubicBezTo>
                  <a:lnTo>
                    <a:pt x="28407" y="4646"/>
                  </a:lnTo>
                  <a:cubicBezTo>
                    <a:pt x="28407" y="4390"/>
                    <a:pt x="28407" y="4027"/>
                    <a:pt x="28514" y="3770"/>
                  </a:cubicBezTo>
                  <a:lnTo>
                    <a:pt x="28514" y="1804"/>
                  </a:lnTo>
                  <a:lnTo>
                    <a:pt x="39628" y="1804"/>
                  </a:lnTo>
                  <a:lnTo>
                    <a:pt x="40077" y="1889"/>
                  </a:lnTo>
                  <a:lnTo>
                    <a:pt x="40440" y="1889"/>
                  </a:lnTo>
                  <a:lnTo>
                    <a:pt x="40440" y="1975"/>
                  </a:lnTo>
                  <a:lnTo>
                    <a:pt x="40804" y="2958"/>
                  </a:lnTo>
                  <a:cubicBezTo>
                    <a:pt x="40889" y="3236"/>
                    <a:pt x="40975" y="3578"/>
                    <a:pt x="41060" y="3856"/>
                  </a:cubicBezTo>
                  <a:lnTo>
                    <a:pt x="41146" y="4390"/>
                  </a:lnTo>
                  <a:lnTo>
                    <a:pt x="41231" y="4839"/>
                  </a:lnTo>
                  <a:cubicBezTo>
                    <a:pt x="41423" y="5544"/>
                    <a:pt x="41509" y="6442"/>
                    <a:pt x="41594" y="7233"/>
                  </a:cubicBezTo>
                  <a:cubicBezTo>
                    <a:pt x="41594" y="8836"/>
                    <a:pt x="41423" y="10717"/>
                    <a:pt x="40526" y="12405"/>
                  </a:cubicBezTo>
                  <a:cubicBezTo>
                    <a:pt x="40578" y="12287"/>
                    <a:pt x="40630" y="12082"/>
                    <a:pt x="40585" y="12082"/>
                  </a:cubicBezTo>
                  <a:cubicBezTo>
                    <a:pt x="40556" y="12082"/>
                    <a:pt x="40488" y="12164"/>
                    <a:pt x="40357" y="12402"/>
                  </a:cubicBezTo>
                  <a:lnTo>
                    <a:pt x="40357" y="12402"/>
                  </a:lnTo>
                  <a:cubicBezTo>
                    <a:pt x="40804" y="11590"/>
                    <a:pt x="41060" y="10715"/>
                    <a:pt x="41146" y="9904"/>
                  </a:cubicBezTo>
                  <a:cubicBezTo>
                    <a:pt x="41338" y="9007"/>
                    <a:pt x="41338" y="8130"/>
                    <a:pt x="41338" y="7318"/>
                  </a:cubicBezTo>
                  <a:cubicBezTo>
                    <a:pt x="41338" y="6527"/>
                    <a:pt x="41146" y="5715"/>
                    <a:pt x="41060" y="4924"/>
                  </a:cubicBezTo>
                  <a:lnTo>
                    <a:pt x="40975" y="4561"/>
                  </a:lnTo>
                  <a:lnTo>
                    <a:pt x="40889" y="4112"/>
                  </a:lnTo>
                  <a:cubicBezTo>
                    <a:pt x="40804" y="3770"/>
                    <a:pt x="40697" y="3492"/>
                    <a:pt x="40611" y="3236"/>
                  </a:cubicBezTo>
                  <a:lnTo>
                    <a:pt x="40355" y="2338"/>
                  </a:lnTo>
                  <a:lnTo>
                    <a:pt x="40269" y="2167"/>
                  </a:lnTo>
                  <a:lnTo>
                    <a:pt x="39991" y="2167"/>
                  </a:lnTo>
                  <a:lnTo>
                    <a:pt x="39543" y="2060"/>
                  </a:lnTo>
                  <a:lnTo>
                    <a:pt x="28770" y="2060"/>
                  </a:lnTo>
                  <a:cubicBezTo>
                    <a:pt x="28770" y="2701"/>
                    <a:pt x="28770" y="3321"/>
                    <a:pt x="28685" y="3856"/>
                  </a:cubicBezTo>
                  <a:lnTo>
                    <a:pt x="28685" y="4732"/>
                  </a:lnTo>
                  <a:lnTo>
                    <a:pt x="28599" y="5266"/>
                  </a:lnTo>
                  <a:cubicBezTo>
                    <a:pt x="28407" y="5907"/>
                    <a:pt x="28236" y="6442"/>
                    <a:pt x="28065" y="6976"/>
                  </a:cubicBezTo>
                  <a:cubicBezTo>
                    <a:pt x="27616" y="8045"/>
                    <a:pt x="26804" y="8921"/>
                    <a:pt x="25927" y="9370"/>
                  </a:cubicBezTo>
                  <a:cubicBezTo>
                    <a:pt x="25478" y="9541"/>
                    <a:pt x="25030" y="9733"/>
                    <a:pt x="24495" y="9733"/>
                  </a:cubicBezTo>
                  <a:cubicBezTo>
                    <a:pt x="24046" y="9733"/>
                    <a:pt x="23597" y="9648"/>
                    <a:pt x="23063" y="9456"/>
                  </a:cubicBezTo>
                  <a:cubicBezTo>
                    <a:pt x="22187" y="9114"/>
                    <a:pt x="21375" y="8301"/>
                    <a:pt x="20840" y="7318"/>
                  </a:cubicBezTo>
                  <a:lnTo>
                    <a:pt x="20306" y="6335"/>
                  </a:lnTo>
                  <a:cubicBezTo>
                    <a:pt x="20220" y="6249"/>
                    <a:pt x="20135" y="6078"/>
                    <a:pt x="19964" y="5907"/>
                  </a:cubicBezTo>
                  <a:lnTo>
                    <a:pt x="19686" y="5373"/>
                  </a:lnTo>
                  <a:cubicBezTo>
                    <a:pt x="19237" y="4732"/>
                    <a:pt x="18703" y="4112"/>
                    <a:pt x="18083" y="3578"/>
                  </a:cubicBezTo>
                  <a:cubicBezTo>
                    <a:pt x="16929" y="2423"/>
                    <a:pt x="15497" y="1526"/>
                    <a:pt x="13979" y="991"/>
                  </a:cubicBezTo>
                  <a:cubicBezTo>
                    <a:pt x="13274" y="735"/>
                    <a:pt x="12483" y="564"/>
                    <a:pt x="11671" y="457"/>
                  </a:cubicBezTo>
                  <a:cubicBezTo>
                    <a:pt x="10880" y="286"/>
                    <a:pt x="10068" y="286"/>
                    <a:pt x="9277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655;p11"/>
          <p:cNvSpPr/>
          <p:nvPr userDrawn="1"/>
        </p:nvSpPr>
        <p:spPr>
          <a:xfrm rot="3689314">
            <a:off x="235071" y="-506227"/>
            <a:ext cx="1410705" cy="2029405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656;p11"/>
          <p:cNvGrpSpPr/>
          <p:nvPr userDrawn="1"/>
        </p:nvGrpSpPr>
        <p:grpSpPr>
          <a:xfrm>
            <a:off x="1209790" y="690894"/>
            <a:ext cx="673905" cy="549549"/>
            <a:chOff x="6741375" y="2285650"/>
            <a:chExt cx="603425" cy="492075"/>
          </a:xfrm>
        </p:grpSpPr>
        <p:sp>
          <p:nvSpPr>
            <p:cNvPr id="93" name="Google Shape;657;p1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58;p1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59;p1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0;p1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1;p1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62;p1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63;p1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64;p1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65;p1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66;p1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67;p1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68;p1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69;p1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70;p1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71;p1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72;p1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73;p1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74;p1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75;p1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6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7" r:id="rId5"/>
    <p:sldLayoutId id="2147483658" r:id="rId6"/>
    <p:sldLayoutId id="2147483662" r:id="rId7"/>
    <p:sldLayoutId id="2147483671" r:id="rId8"/>
    <p:sldLayoutId id="2147483672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2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54" y="112041"/>
            <a:ext cx="2400073" cy="47001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9"/>
          <p:cNvSpPr/>
          <p:nvPr/>
        </p:nvSpPr>
        <p:spPr>
          <a:xfrm>
            <a:off x="896954" y="156439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9"/>
          <p:cNvGrpSpPr/>
          <p:nvPr/>
        </p:nvGrpSpPr>
        <p:grpSpPr>
          <a:xfrm>
            <a:off x="2092236" y="2186769"/>
            <a:ext cx="1545206" cy="1028422"/>
            <a:chOff x="1015083" y="2196153"/>
            <a:chExt cx="1242127" cy="826706"/>
          </a:xfrm>
        </p:grpSpPr>
        <p:sp>
          <p:nvSpPr>
            <p:cNvPr id="1124" name="Google Shape;1124;p29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29"/>
          <p:cNvSpPr/>
          <p:nvPr/>
        </p:nvSpPr>
        <p:spPr>
          <a:xfrm>
            <a:off x="6592965" y="371950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p29"/>
          <p:cNvGrpSpPr/>
          <p:nvPr/>
        </p:nvGrpSpPr>
        <p:grpSpPr>
          <a:xfrm>
            <a:off x="2106507" y="615802"/>
            <a:ext cx="1930707" cy="619900"/>
            <a:chOff x="1721900" y="303502"/>
            <a:chExt cx="1930707" cy="619900"/>
          </a:xfrm>
        </p:grpSpPr>
        <p:sp>
          <p:nvSpPr>
            <p:cNvPr id="1152" name="Google Shape;1152;p29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29"/>
          <p:cNvGrpSpPr/>
          <p:nvPr/>
        </p:nvGrpSpPr>
        <p:grpSpPr>
          <a:xfrm>
            <a:off x="7863637" y="3516825"/>
            <a:ext cx="694875" cy="446150"/>
            <a:chOff x="2649900" y="674200"/>
            <a:chExt cx="694875" cy="446150"/>
          </a:xfrm>
        </p:grpSpPr>
        <p:sp>
          <p:nvSpPr>
            <p:cNvPr id="1158" name="Google Shape;1158;p29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29"/>
          <p:cNvGrpSpPr/>
          <p:nvPr/>
        </p:nvGrpSpPr>
        <p:grpSpPr>
          <a:xfrm>
            <a:off x="6866808" y="748778"/>
            <a:ext cx="1242127" cy="826706"/>
            <a:chOff x="1015083" y="2196153"/>
            <a:chExt cx="1242127" cy="826706"/>
          </a:xfrm>
        </p:grpSpPr>
        <p:sp>
          <p:nvSpPr>
            <p:cNvPr id="1174" name="Google Shape;1174;p29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29"/>
          <p:cNvSpPr txBox="1">
            <a:spLocks noGrp="1"/>
          </p:cNvSpPr>
          <p:nvPr>
            <p:ph type="ctrTitle"/>
          </p:nvPr>
        </p:nvSpPr>
        <p:spPr>
          <a:xfrm flipH="1">
            <a:off x="1050433" y="1531297"/>
            <a:ext cx="3910200" cy="17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dirty="0" smtClean="0"/>
              <a:t>ESPOIR PAGE</a:t>
            </a:r>
            <a:r>
              <a:rPr lang="en-US" altLang="ko-KR" dirty="0"/>
              <a:t/>
            </a:r>
            <a:br>
              <a:rPr lang="en-US" altLang="ko-KR" dirty="0"/>
            </a:br>
            <a:endParaRPr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8164" y="2819578"/>
            <a:ext cx="3142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자바와 </a:t>
            </a:r>
            <a:r>
              <a:rPr lang="en-US" altLang="ko-KR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C</a:t>
            </a:r>
            <a:r>
              <a:rPr lang="ko-KR" altLang="en-US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를 활용한 융합소프트웨어 개발자 양성과정</a:t>
            </a:r>
            <a:r>
              <a:rPr lang="en-US" altLang="ko-KR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(B</a:t>
            </a:r>
            <a:r>
              <a:rPr lang="en-US" altLang="ko-KR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) </a:t>
            </a:r>
            <a:r>
              <a:rPr lang="ko-KR" altLang="en-US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박지수</a:t>
            </a:r>
            <a:endParaRPr lang="ko-KR" altLang="en-US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1120;p2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86" y="157194"/>
            <a:ext cx="2484364" cy="486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31"/>
          <p:cNvSpPr/>
          <p:nvPr/>
        </p:nvSpPr>
        <p:spPr>
          <a:xfrm rot="-3366868">
            <a:off x="504818" y="1160201"/>
            <a:ext cx="1528243" cy="1076238"/>
          </a:xfrm>
          <a:custGeom>
            <a:avLst/>
            <a:gdLst/>
            <a:ahLst/>
            <a:cxnLst/>
            <a:rect l="l" t="t" r="r" b="b"/>
            <a:pathLst>
              <a:path w="39575" h="27870" extrusionOk="0">
                <a:moveTo>
                  <a:pt x="37068" y="4887"/>
                </a:moveTo>
                <a:cubicBezTo>
                  <a:pt x="37035" y="4887"/>
                  <a:pt x="36998" y="4887"/>
                  <a:pt x="36965" y="4892"/>
                </a:cubicBezTo>
                <a:lnTo>
                  <a:pt x="36965" y="4892"/>
                </a:lnTo>
                <a:cubicBezTo>
                  <a:pt x="37027" y="4958"/>
                  <a:pt x="37090" y="5023"/>
                  <a:pt x="37157" y="5094"/>
                </a:cubicBezTo>
                <a:lnTo>
                  <a:pt x="37157" y="5094"/>
                </a:lnTo>
                <a:cubicBezTo>
                  <a:pt x="37105" y="5030"/>
                  <a:pt x="37068" y="4963"/>
                  <a:pt x="37068" y="4887"/>
                </a:cubicBezTo>
                <a:close/>
                <a:moveTo>
                  <a:pt x="37157" y="5094"/>
                </a:moveTo>
                <a:cubicBezTo>
                  <a:pt x="37190" y="5134"/>
                  <a:pt x="37230" y="5174"/>
                  <a:pt x="37269" y="5213"/>
                </a:cubicBezTo>
                <a:cubicBezTo>
                  <a:pt x="37230" y="5171"/>
                  <a:pt x="37193" y="5132"/>
                  <a:pt x="37157" y="5094"/>
                </a:cubicBezTo>
                <a:close/>
                <a:moveTo>
                  <a:pt x="17645" y="13459"/>
                </a:moveTo>
                <a:cubicBezTo>
                  <a:pt x="17745" y="13559"/>
                  <a:pt x="17745" y="13559"/>
                  <a:pt x="17845" y="13559"/>
                </a:cubicBezTo>
                <a:cubicBezTo>
                  <a:pt x="17745" y="13659"/>
                  <a:pt x="17645" y="13785"/>
                  <a:pt x="17544" y="13885"/>
                </a:cubicBezTo>
                <a:lnTo>
                  <a:pt x="17419" y="13885"/>
                </a:lnTo>
                <a:cubicBezTo>
                  <a:pt x="17544" y="13785"/>
                  <a:pt x="17645" y="13659"/>
                  <a:pt x="17645" y="13459"/>
                </a:cubicBezTo>
                <a:close/>
                <a:moveTo>
                  <a:pt x="27870" y="14812"/>
                </a:moveTo>
                <a:lnTo>
                  <a:pt x="27870" y="14912"/>
                </a:lnTo>
                <a:cubicBezTo>
                  <a:pt x="27770" y="14912"/>
                  <a:pt x="27670" y="15038"/>
                  <a:pt x="27670" y="15038"/>
                </a:cubicBezTo>
                <a:cubicBezTo>
                  <a:pt x="27570" y="15038"/>
                  <a:pt x="27570" y="14912"/>
                  <a:pt x="27570" y="14912"/>
                </a:cubicBezTo>
                <a:cubicBezTo>
                  <a:pt x="27670" y="14912"/>
                  <a:pt x="27770" y="14812"/>
                  <a:pt x="27870" y="14812"/>
                </a:cubicBezTo>
                <a:close/>
                <a:moveTo>
                  <a:pt x="38422" y="15965"/>
                </a:moveTo>
                <a:cubicBezTo>
                  <a:pt x="38422" y="15968"/>
                  <a:pt x="38423" y="15971"/>
                  <a:pt x="38424" y="15975"/>
                </a:cubicBezTo>
                <a:lnTo>
                  <a:pt x="38424" y="15975"/>
                </a:lnTo>
                <a:cubicBezTo>
                  <a:pt x="38454" y="15968"/>
                  <a:pt x="38487" y="15965"/>
                  <a:pt x="38522" y="15965"/>
                </a:cubicBezTo>
                <a:close/>
                <a:moveTo>
                  <a:pt x="27570" y="15765"/>
                </a:moveTo>
                <a:lnTo>
                  <a:pt x="27570" y="15765"/>
                </a:lnTo>
                <a:cubicBezTo>
                  <a:pt x="27444" y="15865"/>
                  <a:pt x="27244" y="15965"/>
                  <a:pt x="27043" y="16166"/>
                </a:cubicBezTo>
                <a:cubicBezTo>
                  <a:pt x="27043" y="16065"/>
                  <a:pt x="26943" y="16065"/>
                  <a:pt x="26943" y="15965"/>
                </a:cubicBezTo>
                <a:cubicBezTo>
                  <a:pt x="27144" y="15965"/>
                  <a:pt x="27344" y="15865"/>
                  <a:pt x="27570" y="15765"/>
                </a:cubicBezTo>
                <a:close/>
                <a:moveTo>
                  <a:pt x="25464" y="15865"/>
                </a:moveTo>
                <a:lnTo>
                  <a:pt x="25464" y="15865"/>
                </a:lnTo>
                <a:cubicBezTo>
                  <a:pt x="25364" y="16065"/>
                  <a:pt x="25364" y="16166"/>
                  <a:pt x="25264" y="16291"/>
                </a:cubicBezTo>
                <a:cubicBezTo>
                  <a:pt x="25264" y="16291"/>
                  <a:pt x="25164" y="16291"/>
                  <a:pt x="25063" y="16391"/>
                </a:cubicBezTo>
                <a:lnTo>
                  <a:pt x="24938" y="16291"/>
                </a:lnTo>
                <a:cubicBezTo>
                  <a:pt x="25063" y="16166"/>
                  <a:pt x="25264" y="16065"/>
                  <a:pt x="25464" y="15865"/>
                </a:cubicBezTo>
                <a:close/>
                <a:moveTo>
                  <a:pt x="35815" y="17218"/>
                </a:moveTo>
                <a:cubicBezTo>
                  <a:pt x="35916" y="17318"/>
                  <a:pt x="35916" y="17318"/>
                  <a:pt x="35916" y="17419"/>
                </a:cubicBezTo>
                <a:cubicBezTo>
                  <a:pt x="35815" y="17419"/>
                  <a:pt x="35715" y="17544"/>
                  <a:pt x="35590" y="17544"/>
                </a:cubicBezTo>
                <a:cubicBezTo>
                  <a:pt x="35590" y="17544"/>
                  <a:pt x="35590" y="17419"/>
                  <a:pt x="35489" y="17419"/>
                </a:cubicBezTo>
                <a:cubicBezTo>
                  <a:pt x="35590" y="17419"/>
                  <a:pt x="35715" y="17318"/>
                  <a:pt x="35815" y="17218"/>
                </a:cubicBezTo>
                <a:close/>
                <a:moveTo>
                  <a:pt x="35815" y="18045"/>
                </a:moveTo>
                <a:lnTo>
                  <a:pt x="35815" y="18171"/>
                </a:lnTo>
                <a:lnTo>
                  <a:pt x="35715" y="18171"/>
                </a:lnTo>
                <a:cubicBezTo>
                  <a:pt x="35715" y="18171"/>
                  <a:pt x="35715" y="18045"/>
                  <a:pt x="35815" y="18045"/>
                </a:cubicBezTo>
                <a:close/>
                <a:moveTo>
                  <a:pt x="11053" y="20351"/>
                </a:moveTo>
                <a:cubicBezTo>
                  <a:pt x="11053" y="20877"/>
                  <a:pt x="10326" y="21604"/>
                  <a:pt x="9499" y="21805"/>
                </a:cubicBezTo>
                <a:cubicBezTo>
                  <a:pt x="9800" y="21504"/>
                  <a:pt x="10026" y="21404"/>
                  <a:pt x="10226" y="21178"/>
                </a:cubicBezTo>
                <a:cubicBezTo>
                  <a:pt x="10226" y="20677"/>
                  <a:pt x="10527" y="20351"/>
                  <a:pt x="11053" y="20351"/>
                </a:cubicBezTo>
                <a:close/>
                <a:moveTo>
                  <a:pt x="30212" y="0"/>
                </a:moveTo>
                <a:cubicBezTo>
                  <a:pt x="29891" y="0"/>
                  <a:pt x="29573" y="89"/>
                  <a:pt x="29224" y="201"/>
                </a:cubicBezTo>
                <a:cubicBezTo>
                  <a:pt x="28823" y="401"/>
                  <a:pt x="28397" y="401"/>
                  <a:pt x="27971" y="501"/>
                </a:cubicBezTo>
                <a:lnTo>
                  <a:pt x="27971" y="301"/>
                </a:lnTo>
                <a:cubicBezTo>
                  <a:pt x="26191" y="1028"/>
                  <a:pt x="24437" y="1880"/>
                  <a:pt x="22657" y="2607"/>
                </a:cubicBezTo>
                <a:cubicBezTo>
                  <a:pt x="22231" y="2807"/>
                  <a:pt x="21805" y="3008"/>
                  <a:pt x="21404" y="3133"/>
                </a:cubicBezTo>
                <a:cubicBezTo>
                  <a:pt x="20878" y="3333"/>
                  <a:pt x="20251" y="3434"/>
                  <a:pt x="19725" y="3634"/>
                </a:cubicBezTo>
                <a:lnTo>
                  <a:pt x="15966" y="5514"/>
                </a:lnTo>
                <a:cubicBezTo>
                  <a:pt x="15865" y="5577"/>
                  <a:pt x="15759" y="5633"/>
                  <a:pt x="15665" y="5633"/>
                </a:cubicBezTo>
                <a:cubicBezTo>
                  <a:pt x="15571" y="5633"/>
                  <a:pt x="15489" y="5577"/>
                  <a:pt x="15439" y="5414"/>
                </a:cubicBezTo>
                <a:lnTo>
                  <a:pt x="15439" y="5514"/>
                </a:lnTo>
                <a:cubicBezTo>
                  <a:pt x="15138" y="5639"/>
                  <a:pt x="14913" y="5840"/>
                  <a:pt x="14612" y="6040"/>
                </a:cubicBezTo>
                <a:cubicBezTo>
                  <a:pt x="13559" y="6266"/>
                  <a:pt x="12933" y="6566"/>
                  <a:pt x="12006" y="7394"/>
                </a:cubicBezTo>
                <a:cubicBezTo>
                  <a:pt x="11814" y="7585"/>
                  <a:pt x="11631" y="7699"/>
                  <a:pt x="11447" y="7699"/>
                </a:cubicBezTo>
                <a:cubicBezTo>
                  <a:pt x="11318" y="7699"/>
                  <a:pt x="11188" y="7643"/>
                  <a:pt x="11053" y="7519"/>
                </a:cubicBezTo>
                <a:lnTo>
                  <a:pt x="11053" y="7619"/>
                </a:lnTo>
                <a:cubicBezTo>
                  <a:pt x="10853" y="7719"/>
                  <a:pt x="10652" y="7820"/>
                  <a:pt x="10427" y="8020"/>
                </a:cubicBezTo>
                <a:cubicBezTo>
                  <a:pt x="10326" y="8246"/>
                  <a:pt x="10226" y="8446"/>
                  <a:pt x="10126" y="8546"/>
                </a:cubicBezTo>
                <a:cubicBezTo>
                  <a:pt x="9399" y="9073"/>
                  <a:pt x="8647" y="9599"/>
                  <a:pt x="7920" y="10125"/>
                </a:cubicBezTo>
                <a:cubicBezTo>
                  <a:pt x="7620" y="10326"/>
                  <a:pt x="7294" y="10526"/>
                  <a:pt x="6993" y="10752"/>
                </a:cubicBezTo>
                <a:lnTo>
                  <a:pt x="7093" y="10852"/>
                </a:lnTo>
                <a:cubicBezTo>
                  <a:pt x="6893" y="10852"/>
                  <a:pt x="6567" y="10852"/>
                  <a:pt x="6567" y="10952"/>
                </a:cubicBezTo>
                <a:cubicBezTo>
                  <a:pt x="5414" y="11905"/>
                  <a:pt x="4387" y="12732"/>
                  <a:pt x="3434" y="13659"/>
                </a:cubicBezTo>
                <a:cubicBezTo>
                  <a:pt x="2607" y="14411"/>
                  <a:pt x="1655" y="15038"/>
                  <a:pt x="928" y="15965"/>
                </a:cubicBezTo>
                <a:cubicBezTo>
                  <a:pt x="101" y="16917"/>
                  <a:pt x="201" y="17945"/>
                  <a:pt x="101" y="18998"/>
                </a:cubicBezTo>
                <a:cubicBezTo>
                  <a:pt x="1" y="19524"/>
                  <a:pt x="301" y="20151"/>
                  <a:pt x="627" y="20552"/>
                </a:cubicBezTo>
                <a:cubicBezTo>
                  <a:pt x="828" y="20877"/>
                  <a:pt x="1354" y="21078"/>
                  <a:pt x="1655" y="21303"/>
                </a:cubicBezTo>
                <a:cubicBezTo>
                  <a:pt x="1980" y="21504"/>
                  <a:pt x="2381" y="21704"/>
                  <a:pt x="2607" y="21930"/>
                </a:cubicBezTo>
                <a:cubicBezTo>
                  <a:pt x="2607" y="22231"/>
                  <a:pt x="2507" y="22431"/>
                  <a:pt x="2381" y="22657"/>
                </a:cubicBezTo>
                <a:cubicBezTo>
                  <a:pt x="2607" y="23058"/>
                  <a:pt x="2707" y="23484"/>
                  <a:pt x="2908" y="23910"/>
                </a:cubicBezTo>
                <a:cubicBezTo>
                  <a:pt x="3234" y="24010"/>
                  <a:pt x="3434" y="24010"/>
                  <a:pt x="3760" y="24110"/>
                </a:cubicBezTo>
                <a:cubicBezTo>
                  <a:pt x="3760" y="24311"/>
                  <a:pt x="3760" y="24537"/>
                  <a:pt x="3860" y="24837"/>
                </a:cubicBezTo>
                <a:cubicBezTo>
                  <a:pt x="4387" y="24737"/>
                  <a:pt x="4888" y="24737"/>
                  <a:pt x="5414" y="24637"/>
                </a:cubicBezTo>
                <a:lnTo>
                  <a:pt x="5414" y="24637"/>
                </a:lnTo>
                <a:cubicBezTo>
                  <a:pt x="5214" y="25063"/>
                  <a:pt x="4888" y="25364"/>
                  <a:pt x="4587" y="25689"/>
                </a:cubicBezTo>
                <a:cubicBezTo>
                  <a:pt x="4687" y="25790"/>
                  <a:pt x="4687" y="25790"/>
                  <a:pt x="4788" y="25890"/>
                </a:cubicBezTo>
                <a:cubicBezTo>
                  <a:pt x="5113" y="25790"/>
                  <a:pt x="5414" y="25790"/>
                  <a:pt x="5840" y="25689"/>
                </a:cubicBezTo>
                <a:cubicBezTo>
                  <a:pt x="6041" y="25689"/>
                  <a:pt x="6266" y="25790"/>
                  <a:pt x="6467" y="25790"/>
                </a:cubicBezTo>
                <a:cubicBezTo>
                  <a:pt x="6467" y="25689"/>
                  <a:pt x="6467" y="25689"/>
                  <a:pt x="6567" y="25464"/>
                </a:cubicBezTo>
                <a:cubicBezTo>
                  <a:pt x="6667" y="25564"/>
                  <a:pt x="6893" y="25689"/>
                  <a:pt x="7093" y="25790"/>
                </a:cubicBezTo>
                <a:cubicBezTo>
                  <a:pt x="6893" y="25990"/>
                  <a:pt x="6767" y="26090"/>
                  <a:pt x="6667" y="26316"/>
                </a:cubicBezTo>
                <a:cubicBezTo>
                  <a:pt x="7294" y="26516"/>
                  <a:pt x="7920" y="26717"/>
                  <a:pt x="8773" y="27043"/>
                </a:cubicBezTo>
                <a:cubicBezTo>
                  <a:pt x="9012" y="27043"/>
                  <a:pt x="9296" y="26995"/>
                  <a:pt x="9595" y="26995"/>
                </a:cubicBezTo>
                <a:cubicBezTo>
                  <a:pt x="10079" y="26995"/>
                  <a:pt x="10604" y="27119"/>
                  <a:pt x="11053" y="27770"/>
                </a:cubicBezTo>
                <a:lnTo>
                  <a:pt x="14813" y="27770"/>
                </a:lnTo>
                <a:cubicBezTo>
                  <a:pt x="15138" y="27770"/>
                  <a:pt x="15439" y="27770"/>
                  <a:pt x="15865" y="27870"/>
                </a:cubicBezTo>
                <a:cubicBezTo>
                  <a:pt x="16066" y="27669"/>
                  <a:pt x="16392" y="27444"/>
                  <a:pt x="16692" y="27444"/>
                </a:cubicBezTo>
                <a:cubicBezTo>
                  <a:pt x="19299" y="26817"/>
                  <a:pt x="21705" y="25564"/>
                  <a:pt x="24311" y="25263"/>
                </a:cubicBezTo>
                <a:cubicBezTo>
                  <a:pt x="26091" y="25063"/>
                  <a:pt x="27870" y="24311"/>
                  <a:pt x="29449" y="23384"/>
                </a:cubicBezTo>
                <a:cubicBezTo>
                  <a:pt x="29550" y="23283"/>
                  <a:pt x="29750" y="23183"/>
                  <a:pt x="29850" y="23058"/>
                </a:cubicBezTo>
                <a:cubicBezTo>
                  <a:pt x="29650" y="22958"/>
                  <a:pt x="29550" y="22958"/>
                  <a:pt x="29324" y="22857"/>
                </a:cubicBezTo>
                <a:cubicBezTo>
                  <a:pt x="30702" y="22130"/>
                  <a:pt x="31956" y="21404"/>
                  <a:pt x="33309" y="20777"/>
                </a:cubicBezTo>
                <a:lnTo>
                  <a:pt x="33309" y="21178"/>
                </a:lnTo>
                <a:cubicBezTo>
                  <a:pt x="33710" y="20978"/>
                  <a:pt x="34236" y="20777"/>
                  <a:pt x="34662" y="20552"/>
                </a:cubicBezTo>
                <a:lnTo>
                  <a:pt x="37469" y="18672"/>
                </a:lnTo>
                <a:cubicBezTo>
                  <a:pt x="37595" y="18572"/>
                  <a:pt x="37695" y="18371"/>
                  <a:pt x="37795" y="18045"/>
                </a:cubicBezTo>
                <a:lnTo>
                  <a:pt x="37795" y="18045"/>
                </a:lnTo>
                <a:cubicBezTo>
                  <a:pt x="37068" y="18371"/>
                  <a:pt x="36542" y="18572"/>
                  <a:pt x="36016" y="18672"/>
                </a:cubicBezTo>
                <a:cubicBezTo>
                  <a:pt x="36016" y="18672"/>
                  <a:pt x="35916" y="18672"/>
                  <a:pt x="35916" y="18572"/>
                </a:cubicBezTo>
                <a:cubicBezTo>
                  <a:pt x="36216" y="18371"/>
                  <a:pt x="36442" y="18045"/>
                  <a:pt x="36743" y="17745"/>
                </a:cubicBezTo>
                <a:cubicBezTo>
                  <a:pt x="36968" y="17745"/>
                  <a:pt x="37169" y="17644"/>
                  <a:pt x="37369" y="17644"/>
                </a:cubicBezTo>
                <a:cubicBezTo>
                  <a:pt x="37369" y="17318"/>
                  <a:pt x="37469" y="17118"/>
                  <a:pt x="37469" y="16917"/>
                </a:cubicBezTo>
                <a:cubicBezTo>
                  <a:pt x="37993" y="16693"/>
                  <a:pt x="38516" y="16494"/>
                  <a:pt x="38424" y="15975"/>
                </a:cubicBezTo>
                <a:lnTo>
                  <a:pt x="38424" y="15975"/>
                </a:lnTo>
                <a:cubicBezTo>
                  <a:pt x="38279" y="16004"/>
                  <a:pt x="38164" y="16105"/>
                  <a:pt x="37895" y="16291"/>
                </a:cubicBezTo>
                <a:cubicBezTo>
                  <a:pt x="38622" y="14286"/>
                  <a:pt x="39575" y="12632"/>
                  <a:pt x="39249" y="10526"/>
                </a:cubicBezTo>
                <a:cubicBezTo>
                  <a:pt x="39166" y="10526"/>
                  <a:pt x="39084" y="10612"/>
                  <a:pt x="38945" y="10641"/>
                </a:cubicBezTo>
                <a:lnTo>
                  <a:pt x="38945" y="10641"/>
                </a:lnTo>
                <a:cubicBezTo>
                  <a:pt x="38845" y="10320"/>
                  <a:pt x="38721" y="10022"/>
                  <a:pt x="38622" y="9699"/>
                </a:cubicBezTo>
                <a:cubicBezTo>
                  <a:pt x="38522" y="9399"/>
                  <a:pt x="38522" y="9073"/>
                  <a:pt x="38522" y="8772"/>
                </a:cubicBezTo>
                <a:cubicBezTo>
                  <a:pt x="38322" y="8647"/>
                  <a:pt x="38096" y="8647"/>
                  <a:pt x="37996" y="8546"/>
                </a:cubicBezTo>
                <a:cubicBezTo>
                  <a:pt x="37695" y="8145"/>
                  <a:pt x="37469" y="7719"/>
                  <a:pt x="37169" y="7293"/>
                </a:cubicBezTo>
                <a:cubicBezTo>
                  <a:pt x="37269" y="7093"/>
                  <a:pt x="37269" y="6767"/>
                  <a:pt x="37369" y="6466"/>
                </a:cubicBezTo>
                <a:cubicBezTo>
                  <a:pt x="37269" y="6366"/>
                  <a:pt x="37169" y="6366"/>
                  <a:pt x="37169" y="6366"/>
                </a:cubicBezTo>
                <a:lnTo>
                  <a:pt x="37169" y="5213"/>
                </a:lnTo>
                <a:cubicBezTo>
                  <a:pt x="37068" y="5514"/>
                  <a:pt x="36843" y="5840"/>
                  <a:pt x="36743" y="6140"/>
                </a:cubicBezTo>
                <a:cubicBezTo>
                  <a:pt x="36743" y="6140"/>
                  <a:pt x="36642" y="6140"/>
                  <a:pt x="36642" y="6040"/>
                </a:cubicBezTo>
                <a:cubicBezTo>
                  <a:pt x="36642" y="5739"/>
                  <a:pt x="36743" y="5313"/>
                  <a:pt x="36843" y="5013"/>
                </a:cubicBezTo>
                <a:cubicBezTo>
                  <a:pt x="36843" y="4929"/>
                  <a:pt x="36898" y="4901"/>
                  <a:pt x="36965" y="4892"/>
                </a:cubicBezTo>
                <a:lnTo>
                  <a:pt x="36965" y="4892"/>
                </a:lnTo>
                <a:cubicBezTo>
                  <a:pt x="36795" y="4713"/>
                  <a:pt x="36634" y="4533"/>
                  <a:pt x="36442" y="4261"/>
                </a:cubicBezTo>
                <a:lnTo>
                  <a:pt x="36843" y="3860"/>
                </a:lnTo>
                <a:cubicBezTo>
                  <a:pt x="36016" y="3133"/>
                  <a:pt x="35590" y="2080"/>
                  <a:pt x="34337" y="1754"/>
                </a:cubicBezTo>
                <a:cubicBezTo>
                  <a:pt x="33610" y="1554"/>
                  <a:pt x="32783" y="1353"/>
                  <a:pt x="32357" y="501"/>
                </a:cubicBezTo>
                <a:cubicBezTo>
                  <a:pt x="31830" y="401"/>
                  <a:pt x="31429" y="401"/>
                  <a:pt x="31003" y="201"/>
                </a:cubicBezTo>
                <a:cubicBezTo>
                  <a:pt x="30726" y="56"/>
                  <a:pt x="30468" y="0"/>
                  <a:pt x="302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31"/>
          <p:cNvSpPr/>
          <p:nvPr/>
        </p:nvSpPr>
        <p:spPr>
          <a:xfrm>
            <a:off x="489575" y="1554250"/>
            <a:ext cx="1932906" cy="1360696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31"/>
          <p:cNvSpPr/>
          <p:nvPr/>
        </p:nvSpPr>
        <p:spPr>
          <a:xfrm>
            <a:off x="906300" y="2489000"/>
            <a:ext cx="602988" cy="1153867"/>
          </a:xfrm>
          <a:custGeom>
            <a:avLst/>
            <a:gdLst/>
            <a:ahLst/>
            <a:cxnLst/>
            <a:rect l="l" t="t" r="r" b="b"/>
            <a:pathLst>
              <a:path w="12231" h="23405" extrusionOk="0">
                <a:moveTo>
                  <a:pt x="1053" y="12553"/>
                </a:moveTo>
                <a:lnTo>
                  <a:pt x="952" y="12653"/>
                </a:lnTo>
                <a:lnTo>
                  <a:pt x="952" y="12553"/>
                </a:lnTo>
                <a:close/>
                <a:moveTo>
                  <a:pt x="7051" y="0"/>
                </a:moveTo>
                <a:cubicBezTo>
                  <a:pt x="7004" y="0"/>
                  <a:pt x="6952" y="7"/>
                  <a:pt x="6892" y="21"/>
                </a:cubicBezTo>
                <a:cubicBezTo>
                  <a:pt x="6892" y="222"/>
                  <a:pt x="6792" y="422"/>
                  <a:pt x="6792" y="422"/>
                </a:cubicBezTo>
                <a:cubicBezTo>
                  <a:pt x="6266" y="848"/>
                  <a:pt x="5764" y="1275"/>
                  <a:pt x="5238" y="1575"/>
                </a:cubicBezTo>
                <a:lnTo>
                  <a:pt x="4186" y="1575"/>
                </a:lnTo>
                <a:cubicBezTo>
                  <a:pt x="3985" y="1901"/>
                  <a:pt x="3659" y="2202"/>
                  <a:pt x="3358" y="2528"/>
                </a:cubicBezTo>
                <a:cubicBezTo>
                  <a:pt x="3258" y="2302"/>
                  <a:pt x="3133" y="2102"/>
                  <a:pt x="3133" y="2001"/>
                </a:cubicBezTo>
                <a:cubicBezTo>
                  <a:pt x="2732" y="2302"/>
                  <a:pt x="2406" y="2528"/>
                  <a:pt x="2105" y="2728"/>
                </a:cubicBezTo>
                <a:cubicBezTo>
                  <a:pt x="1779" y="2402"/>
                  <a:pt x="1679" y="2202"/>
                  <a:pt x="1479" y="2001"/>
                </a:cubicBezTo>
                <a:cubicBezTo>
                  <a:pt x="1053" y="2528"/>
                  <a:pt x="526" y="3029"/>
                  <a:pt x="0" y="3555"/>
                </a:cubicBezTo>
                <a:cubicBezTo>
                  <a:pt x="326" y="5435"/>
                  <a:pt x="526" y="7415"/>
                  <a:pt x="752" y="9295"/>
                </a:cubicBezTo>
                <a:cubicBezTo>
                  <a:pt x="852" y="10147"/>
                  <a:pt x="752" y="11074"/>
                  <a:pt x="627" y="11926"/>
                </a:cubicBezTo>
                <a:cubicBezTo>
                  <a:pt x="627" y="12653"/>
                  <a:pt x="526" y="13380"/>
                  <a:pt x="426" y="14207"/>
                </a:cubicBezTo>
                <a:cubicBezTo>
                  <a:pt x="326" y="15360"/>
                  <a:pt x="226" y="16513"/>
                  <a:pt x="0" y="17866"/>
                </a:cubicBezTo>
                <a:cubicBezTo>
                  <a:pt x="125" y="18392"/>
                  <a:pt x="326" y="19019"/>
                  <a:pt x="426" y="19646"/>
                </a:cubicBezTo>
                <a:cubicBezTo>
                  <a:pt x="752" y="19846"/>
                  <a:pt x="1053" y="19946"/>
                  <a:pt x="1253" y="20072"/>
                </a:cubicBezTo>
                <a:cubicBezTo>
                  <a:pt x="1378" y="20473"/>
                  <a:pt x="1479" y="20798"/>
                  <a:pt x="1479" y="21099"/>
                </a:cubicBezTo>
                <a:cubicBezTo>
                  <a:pt x="2005" y="21425"/>
                  <a:pt x="2506" y="21726"/>
                  <a:pt x="3033" y="22052"/>
                </a:cubicBezTo>
                <a:cubicBezTo>
                  <a:pt x="3258" y="22453"/>
                  <a:pt x="3559" y="22979"/>
                  <a:pt x="3759" y="23405"/>
                </a:cubicBezTo>
                <a:cubicBezTo>
                  <a:pt x="3885" y="23405"/>
                  <a:pt x="3985" y="23305"/>
                  <a:pt x="3985" y="23305"/>
                </a:cubicBezTo>
                <a:cubicBezTo>
                  <a:pt x="4186" y="22352"/>
                  <a:pt x="4386" y="21425"/>
                  <a:pt x="4511" y="20473"/>
                </a:cubicBezTo>
                <a:cubicBezTo>
                  <a:pt x="4612" y="20473"/>
                  <a:pt x="4712" y="20372"/>
                  <a:pt x="4812" y="20372"/>
                </a:cubicBezTo>
                <a:cubicBezTo>
                  <a:pt x="5238" y="20999"/>
                  <a:pt x="5764" y="21525"/>
                  <a:pt x="6391" y="22252"/>
                </a:cubicBezTo>
                <a:cubicBezTo>
                  <a:pt x="6792" y="21626"/>
                  <a:pt x="7118" y="21199"/>
                  <a:pt x="7519" y="20698"/>
                </a:cubicBezTo>
                <a:cubicBezTo>
                  <a:pt x="7519" y="20999"/>
                  <a:pt x="7519" y="21325"/>
                  <a:pt x="7644" y="21525"/>
                </a:cubicBezTo>
                <a:cubicBezTo>
                  <a:pt x="8045" y="21626"/>
                  <a:pt x="8471" y="21726"/>
                  <a:pt x="8772" y="21726"/>
                </a:cubicBezTo>
                <a:cubicBezTo>
                  <a:pt x="9198" y="21425"/>
                  <a:pt x="9524" y="21099"/>
                  <a:pt x="9925" y="20698"/>
                </a:cubicBezTo>
                <a:cubicBezTo>
                  <a:pt x="9925" y="20698"/>
                  <a:pt x="10025" y="20473"/>
                  <a:pt x="10150" y="20172"/>
                </a:cubicBezTo>
                <a:cubicBezTo>
                  <a:pt x="10351" y="20698"/>
                  <a:pt x="10551" y="21099"/>
                  <a:pt x="10652" y="21626"/>
                </a:cubicBezTo>
                <a:cubicBezTo>
                  <a:pt x="10777" y="21525"/>
                  <a:pt x="10877" y="21525"/>
                  <a:pt x="10978" y="21525"/>
                </a:cubicBezTo>
                <a:cubicBezTo>
                  <a:pt x="10978" y="19946"/>
                  <a:pt x="11178" y="18493"/>
                  <a:pt x="10551" y="17039"/>
                </a:cubicBezTo>
                <a:cubicBezTo>
                  <a:pt x="10251" y="16412"/>
                  <a:pt x="10351" y="15460"/>
                  <a:pt x="10351" y="14733"/>
                </a:cubicBezTo>
                <a:cubicBezTo>
                  <a:pt x="10351" y="13681"/>
                  <a:pt x="10451" y="12653"/>
                  <a:pt x="10551" y="11600"/>
                </a:cubicBezTo>
                <a:cubicBezTo>
                  <a:pt x="10551" y="10673"/>
                  <a:pt x="10351" y="9721"/>
                  <a:pt x="10978" y="8568"/>
                </a:cubicBezTo>
                <a:lnTo>
                  <a:pt x="10978" y="8568"/>
                </a:lnTo>
                <a:cubicBezTo>
                  <a:pt x="10978" y="9420"/>
                  <a:pt x="10877" y="10047"/>
                  <a:pt x="10877" y="10874"/>
                </a:cubicBezTo>
                <a:cubicBezTo>
                  <a:pt x="11178" y="10448"/>
                  <a:pt x="11504" y="10247"/>
                  <a:pt x="11604" y="9921"/>
                </a:cubicBezTo>
                <a:cubicBezTo>
                  <a:pt x="11905" y="7941"/>
                  <a:pt x="12231" y="6062"/>
                  <a:pt x="11604" y="4082"/>
                </a:cubicBezTo>
                <a:cubicBezTo>
                  <a:pt x="11278" y="3981"/>
                  <a:pt x="11078" y="3981"/>
                  <a:pt x="10652" y="3881"/>
                </a:cubicBezTo>
                <a:cubicBezTo>
                  <a:pt x="10451" y="4909"/>
                  <a:pt x="10351" y="5861"/>
                  <a:pt x="10251" y="6914"/>
                </a:cubicBezTo>
                <a:cubicBezTo>
                  <a:pt x="9624" y="5034"/>
                  <a:pt x="9524" y="3154"/>
                  <a:pt x="8471" y="1475"/>
                </a:cubicBezTo>
                <a:cubicBezTo>
                  <a:pt x="8145" y="1676"/>
                  <a:pt x="7845" y="1901"/>
                  <a:pt x="7519" y="2202"/>
                </a:cubicBezTo>
                <a:cubicBezTo>
                  <a:pt x="7419" y="1901"/>
                  <a:pt x="7218" y="1575"/>
                  <a:pt x="7118" y="1375"/>
                </a:cubicBezTo>
                <a:cubicBezTo>
                  <a:pt x="7385" y="441"/>
                  <a:pt x="7415" y="0"/>
                  <a:pt x="70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0" name="Google Shape;1260;p31"/>
          <p:cNvGrpSpPr/>
          <p:nvPr/>
        </p:nvGrpSpPr>
        <p:grpSpPr>
          <a:xfrm>
            <a:off x="767740" y="1267968"/>
            <a:ext cx="1002396" cy="667149"/>
            <a:chOff x="1564050" y="1365950"/>
            <a:chExt cx="756925" cy="503775"/>
          </a:xfrm>
        </p:grpSpPr>
        <p:sp>
          <p:nvSpPr>
            <p:cNvPr id="1261" name="Google Shape;1261;p31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1296" name="Google Shape;1296;p3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1300" name="Google Shape;1300;p31"/>
          <p:cNvSpPr txBox="1">
            <a:spLocks noGrp="1"/>
          </p:cNvSpPr>
          <p:nvPr>
            <p:ph type="ctrTitle"/>
          </p:nvPr>
        </p:nvSpPr>
        <p:spPr>
          <a:xfrm>
            <a:off x="831200" y="1394300"/>
            <a:ext cx="2604300" cy="20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HTML</a:t>
            </a:r>
            <a:r>
              <a:rPr lang="es" dirty="0" smtClean="0"/>
              <a:t> LAYOUT</a:t>
            </a:r>
            <a:endParaRPr dirty="0"/>
          </a:p>
        </p:txBody>
      </p:sp>
      <p:sp>
        <p:nvSpPr>
          <p:cNvPr id="63" name="Google Shape;1799;p46"/>
          <p:cNvSpPr/>
          <p:nvPr/>
        </p:nvSpPr>
        <p:spPr>
          <a:xfrm rot="-2337259">
            <a:off x="4945729" y="-573765"/>
            <a:ext cx="3069350" cy="2519886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77;p46"/>
          <p:cNvSpPr/>
          <p:nvPr/>
        </p:nvSpPr>
        <p:spPr>
          <a:xfrm>
            <a:off x="4553907" y="112799"/>
            <a:ext cx="3701329" cy="22129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777;p46"/>
          <p:cNvSpPr/>
          <p:nvPr/>
        </p:nvSpPr>
        <p:spPr>
          <a:xfrm>
            <a:off x="4553907" y="323025"/>
            <a:ext cx="3701329" cy="22129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800;p46"/>
          <p:cNvSpPr txBox="1"/>
          <p:nvPr/>
        </p:nvSpPr>
        <p:spPr>
          <a:xfrm>
            <a:off x="6647498" y="-208930"/>
            <a:ext cx="1949678" cy="61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회원가입</a:t>
            </a:r>
            <a:r>
              <a:rPr lang="en-US" altLang="ko-KR" sz="16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로그인</a:t>
            </a:r>
            <a:endParaRPr sz="1600" dirty="0">
              <a:solidFill>
                <a:schemeClr val="dk1"/>
              </a:solidFill>
              <a:latin typeface="나눔손글씨 중학생" panose="02000503000000000000" pitchFamily="2" charset="-127"/>
              <a:ea typeface="나눔손글씨 중학생" panose="02000503000000000000" pitchFamily="2" charset="-127"/>
              <a:cs typeface="Josefin Sans"/>
              <a:sym typeface="Josefin Sans"/>
            </a:endParaRPr>
          </a:p>
        </p:txBody>
      </p:sp>
      <p:sp>
        <p:nvSpPr>
          <p:cNvPr id="67" name="Google Shape;1800;p46"/>
          <p:cNvSpPr txBox="1"/>
          <p:nvPr/>
        </p:nvSpPr>
        <p:spPr>
          <a:xfrm>
            <a:off x="6643151" y="292531"/>
            <a:ext cx="1949678" cy="32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메뉴 </a:t>
            </a:r>
            <a:r>
              <a:rPr lang="en-US" altLang="ko-KR" sz="16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-&gt; </a:t>
            </a:r>
            <a:r>
              <a:rPr lang="ko-KR" altLang="en-US" sz="16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하위메뉴</a:t>
            </a:r>
            <a:endParaRPr sz="1200" dirty="0">
              <a:solidFill>
                <a:schemeClr val="dk1"/>
              </a:solidFill>
              <a:latin typeface="나눔손글씨 중학생" panose="02000503000000000000" pitchFamily="2" charset="-127"/>
              <a:ea typeface="나눔손글씨 중학생" panose="02000503000000000000" pitchFamily="2" charset="-127"/>
              <a:cs typeface="Josefin Sans"/>
              <a:sym typeface="Josefin Sans"/>
            </a:endParaRPr>
          </a:p>
        </p:txBody>
      </p:sp>
      <p:sp>
        <p:nvSpPr>
          <p:cNvPr id="70" name="Google Shape;1771;p46"/>
          <p:cNvSpPr/>
          <p:nvPr/>
        </p:nvSpPr>
        <p:spPr>
          <a:xfrm rot="5400000">
            <a:off x="5796274" y="152821"/>
            <a:ext cx="1449835" cy="3798731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800;p46"/>
          <p:cNvSpPr txBox="1"/>
          <p:nvPr/>
        </p:nvSpPr>
        <p:spPr>
          <a:xfrm>
            <a:off x="5464000" y="1661068"/>
            <a:ext cx="1949678" cy="61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제품</a:t>
            </a:r>
            <a:endParaRPr sz="2400" dirty="0">
              <a:solidFill>
                <a:schemeClr val="dk1"/>
              </a:solidFill>
              <a:latin typeface="나눔손글씨 중학생" panose="02000503000000000000" pitchFamily="2" charset="-127"/>
              <a:ea typeface="나눔손글씨 중학생" panose="02000503000000000000" pitchFamily="2" charset="-127"/>
              <a:cs typeface="Josefin Sans"/>
              <a:sym typeface="Josefin Sans"/>
            </a:endParaRPr>
          </a:p>
        </p:txBody>
      </p:sp>
      <p:sp>
        <p:nvSpPr>
          <p:cNvPr id="72" name="Google Shape;1799;p46"/>
          <p:cNvSpPr/>
          <p:nvPr/>
        </p:nvSpPr>
        <p:spPr>
          <a:xfrm rot="-2337259">
            <a:off x="4904164" y="-171985"/>
            <a:ext cx="3069350" cy="2519886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800;p46"/>
          <p:cNvSpPr txBox="1"/>
          <p:nvPr/>
        </p:nvSpPr>
        <p:spPr>
          <a:xfrm>
            <a:off x="5505565" y="531213"/>
            <a:ext cx="1949678" cy="61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메인 이미지 </a:t>
            </a:r>
            <a:r>
              <a:rPr lang="en-US" altLang="ko-KR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(3</a:t>
            </a:r>
            <a:r>
              <a:rPr lang="ko-KR" altLang="en-US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개</a:t>
            </a:r>
            <a:r>
              <a:rPr lang="en-US" altLang="ko-KR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)</a:t>
            </a:r>
            <a:endParaRPr sz="2400" dirty="0">
              <a:solidFill>
                <a:schemeClr val="dk1"/>
              </a:solidFill>
              <a:latin typeface="나눔손글씨 중학생" panose="02000503000000000000" pitchFamily="2" charset="-127"/>
              <a:ea typeface="나눔손글씨 중학생" panose="02000503000000000000" pitchFamily="2" charset="-127"/>
              <a:cs typeface="Josefin Sans"/>
              <a:sym typeface="Josefin Sans"/>
            </a:endParaRPr>
          </a:p>
        </p:txBody>
      </p:sp>
      <p:sp>
        <p:nvSpPr>
          <p:cNvPr id="73" name="Google Shape;1799;p46"/>
          <p:cNvSpPr/>
          <p:nvPr/>
        </p:nvSpPr>
        <p:spPr>
          <a:xfrm rot="-2337259">
            <a:off x="5072591" y="1589947"/>
            <a:ext cx="3069350" cy="2519886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rgbClr val="FBAF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799;p46"/>
          <p:cNvSpPr/>
          <p:nvPr/>
        </p:nvSpPr>
        <p:spPr>
          <a:xfrm rot="-2337259">
            <a:off x="5031026" y="1991727"/>
            <a:ext cx="3069350" cy="2519886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rgbClr val="FBAF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800;p46"/>
          <p:cNvSpPr txBox="1"/>
          <p:nvPr/>
        </p:nvSpPr>
        <p:spPr>
          <a:xfrm>
            <a:off x="5505565" y="2758486"/>
            <a:ext cx="1949678" cy="61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SNS </a:t>
            </a:r>
            <a:r>
              <a:rPr lang="ko-KR" altLang="en-US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이미지</a:t>
            </a:r>
            <a:endParaRPr sz="2400" dirty="0">
              <a:solidFill>
                <a:schemeClr val="dk1"/>
              </a:solidFill>
              <a:latin typeface="나눔손글씨 중학생" panose="02000503000000000000" pitchFamily="2" charset="-127"/>
              <a:ea typeface="나눔손글씨 중학생" panose="02000503000000000000" pitchFamily="2" charset="-127"/>
              <a:cs typeface="Josefin Sans"/>
              <a:sym typeface="Josefin Sans"/>
            </a:endParaRPr>
          </a:p>
        </p:txBody>
      </p:sp>
      <p:sp>
        <p:nvSpPr>
          <p:cNvPr id="76" name="Google Shape;1800;p46"/>
          <p:cNvSpPr txBox="1"/>
          <p:nvPr/>
        </p:nvSpPr>
        <p:spPr>
          <a:xfrm>
            <a:off x="4229866" y="-7989"/>
            <a:ext cx="1949678" cy="61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로고</a:t>
            </a:r>
            <a:r>
              <a:rPr lang="en-US" altLang="ko-KR" sz="16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(</a:t>
            </a:r>
            <a:r>
              <a:rPr lang="ko-KR" altLang="en-US" sz="1600" dirty="0" err="1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에스쁘아</a:t>
            </a:r>
            <a:r>
              <a:rPr lang="en-US" altLang="ko-KR" sz="16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)</a:t>
            </a:r>
            <a:endParaRPr sz="1600" dirty="0">
              <a:solidFill>
                <a:schemeClr val="dk1"/>
              </a:solidFill>
              <a:latin typeface="나눔손글씨 중학생" panose="02000503000000000000" pitchFamily="2" charset="-127"/>
              <a:ea typeface="나눔손글씨 중학생" panose="02000503000000000000" pitchFamily="2" charset="-127"/>
              <a:cs typeface="Josefin Sans"/>
              <a:sym typeface="Josefin Sans"/>
            </a:endParaRPr>
          </a:p>
        </p:txBody>
      </p:sp>
      <p:sp>
        <p:nvSpPr>
          <p:cNvPr id="78" name="Google Shape;1777;p46"/>
          <p:cNvSpPr/>
          <p:nvPr/>
        </p:nvSpPr>
        <p:spPr>
          <a:xfrm>
            <a:off x="4675755" y="3522622"/>
            <a:ext cx="3701329" cy="721125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8EC9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800;p46"/>
          <p:cNvSpPr txBox="1"/>
          <p:nvPr/>
        </p:nvSpPr>
        <p:spPr>
          <a:xfrm>
            <a:off x="4711919" y="3522622"/>
            <a:ext cx="1949678" cy="61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동영</a:t>
            </a:r>
            <a:r>
              <a:rPr lang="ko-KR" altLang="en-US" sz="2400" dirty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상</a:t>
            </a:r>
            <a:endParaRPr sz="2400" dirty="0">
              <a:solidFill>
                <a:schemeClr val="dk1"/>
              </a:solidFill>
              <a:latin typeface="나눔손글씨 중학생" panose="02000503000000000000" pitchFamily="2" charset="-127"/>
              <a:ea typeface="나눔손글씨 중학생" panose="02000503000000000000" pitchFamily="2" charset="-127"/>
              <a:cs typeface="Josefin Sans"/>
              <a:sym typeface="Josefin Sans"/>
            </a:endParaRPr>
          </a:p>
        </p:txBody>
      </p:sp>
      <p:sp>
        <p:nvSpPr>
          <p:cNvPr id="80" name="Google Shape;1800;p46"/>
          <p:cNvSpPr txBox="1"/>
          <p:nvPr/>
        </p:nvSpPr>
        <p:spPr>
          <a:xfrm>
            <a:off x="6603079" y="3541102"/>
            <a:ext cx="1949678" cy="61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코멘트</a:t>
            </a:r>
            <a:r>
              <a:rPr lang="en-US" altLang="ko-KR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, </a:t>
            </a:r>
            <a:r>
              <a:rPr lang="ko-KR" altLang="en-US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제품소개</a:t>
            </a:r>
            <a:endParaRPr sz="2400" dirty="0">
              <a:solidFill>
                <a:schemeClr val="dk1"/>
              </a:solidFill>
              <a:latin typeface="나눔손글씨 중학생" panose="02000503000000000000" pitchFamily="2" charset="-127"/>
              <a:ea typeface="나눔손글씨 중학생" panose="02000503000000000000" pitchFamily="2" charset="-127"/>
              <a:cs typeface="Josefin Sans"/>
              <a:sym typeface="Josefin Sans"/>
            </a:endParaRPr>
          </a:p>
        </p:txBody>
      </p:sp>
      <p:sp>
        <p:nvSpPr>
          <p:cNvPr id="81" name="Google Shape;1771;p46"/>
          <p:cNvSpPr/>
          <p:nvPr/>
        </p:nvSpPr>
        <p:spPr>
          <a:xfrm rot="5400000">
            <a:off x="6363541" y="2540316"/>
            <a:ext cx="514610" cy="3798731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1800;p46"/>
          <p:cNvSpPr txBox="1"/>
          <p:nvPr/>
        </p:nvSpPr>
        <p:spPr>
          <a:xfrm>
            <a:off x="5686758" y="4072495"/>
            <a:ext cx="1949678" cy="61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동영상에 관련된 제품</a:t>
            </a:r>
            <a:endParaRPr sz="2400" dirty="0">
              <a:solidFill>
                <a:schemeClr val="dk1"/>
              </a:solidFill>
              <a:latin typeface="나눔손글씨 중학생" panose="02000503000000000000" pitchFamily="2" charset="-127"/>
              <a:ea typeface="나눔손글씨 중학생" panose="02000503000000000000" pitchFamily="2" charset="-127"/>
              <a:cs typeface="Josefin Sans"/>
              <a:sym typeface="Josefin Sans"/>
            </a:endParaRPr>
          </a:p>
        </p:txBody>
      </p:sp>
      <p:sp>
        <p:nvSpPr>
          <p:cNvPr id="83" name="Google Shape;1777;p46"/>
          <p:cNvSpPr/>
          <p:nvPr/>
        </p:nvSpPr>
        <p:spPr>
          <a:xfrm>
            <a:off x="4775410" y="4687389"/>
            <a:ext cx="3701329" cy="22129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800;p46"/>
          <p:cNvSpPr txBox="1"/>
          <p:nvPr/>
        </p:nvSpPr>
        <p:spPr>
          <a:xfrm>
            <a:off x="5590862" y="4633894"/>
            <a:ext cx="1949678" cy="32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  <a:latin typeface="나눔손글씨 중학생" panose="02000503000000000000" pitchFamily="2" charset="-127"/>
                <a:ea typeface="나눔손글씨 중학생" panose="02000503000000000000" pitchFamily="2" charset="-127"/>
                <a:cs typeface="Josefin Sans"/>
                <a:sym typeface="Josefin Sans"/>
              </a:rPr>
              <a:t>FOOTER</a:t>
            </a:r>
            <a:endParaRPr sz="1200" dirty="0">
              <a:solidFill>
                <a:schemeClr val="dk1"/>
              </a:solidFill>
              <a:latin typeface="나눔손글씨 중학생" panose="02000503000000000000" pitchFamily="2" charset="-127"/>
              <a:ea typeface="나눔손글씨 중학생" panose="02000503000000000000" pitchFamily="2" charset="-127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040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04" y="1406126"/>
            <a:ext cx="2879694" cy="255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6" name="Google Shape;1306;p32"/>
          <p:cNvSpPr/>
          <p:nvPr/>
        </p:nvSpPr>
        <p:spPr>
          <a:xfrm>
            <a:off x="1361903" y="2013750"/>
            <a:ext cx="2357238" cy="1738259"/>
          </a:xfrm>
          <a:custGeom>
            <a:avLst/>
            <a:gdLst/>
            <a:ahLst/>
            <a:cxnLst/>
            <a:rect l="l" t="t" r="r" b="b"/>
            <a:pathLst>
              <a:path w="29976" h="22104" extrusionOk="0">
                <a:moveTo>
                  <a:pt x="9599" y="5624"/>
                </a:moveTo>
                <a:lnTo>
                  <a:pt x="9700" y="5725"/>
                </a:lnTo>
                <a:lnTo>
                  <a:pt x="9599" y="5725"/>
                </a:lnTo>
                <a:lnTo>
                  <a:pt x="9599" y="5624"/>
                </a:lnTo>
                <a:close/>
                <a:moveTo>
                  <a:pt x="11479" y="5524"/>
                </a:moveTo>
                <a:lnTo>
                  <a:pt x="11479" y="5725"/>
                </a:lnTo>
                <a:lnTo>
                  <a:pt x="10652" y="5725"/>
                </a:lnTo>
                <a:lnTo>
                  <a:pt x="10652" y="5524"/>
                </a:lnTo>
                <a:close/>
                <a:moveTo>
                  <a:pt x="9800" y="6025"/>
                </a:moveTo>
                <a:lnTo>
                  <a:pt x="9800" y="6151"/>
                </a:lnTo>
                <a:lnTo>
                  <a:pt x="9700" y="6151"/>
                </a:lnTo>
                <a:lnTo>
                  <a:pt x="9700" y="6025"/>
                </a:lnTo>
                <a:close/>
                <a:moveTo>
                  <a:pt x="11053" y="5925"/>
                </a:moveTo>
                <a:lnTo>
                  <a:pt x="11053" y="6151"/>
                </a:lnTo>
                <a:lnTo>
                  <a:pt x="10852" y="6151"/>
                </a:lnTo>
                <a:lnTo>
                  <a:pt x="10852" y="6025"/>
                </a:lnTo>
                <a:cubicBezTo>
                  <a:pt x="10953" y="6025"/>
                  <a:pt x="10953" y="5925"/>
                  <a:pt x="11053" y="5925"/>
                </a:cubicBezTo>
                <a:close/>
                <a:moveTo>
                  <a:pt x="10652" y="6451"/>
                </a:moveTo>
                <a:lnTo>
                  <a:pt x="10652" y="6552"/>
                </a:lnTo>
                <a:lnTo>
                  <a:pt x="10552" y="6451"/>
                </a:lnTo>
                <a:close/>
                <a:moveTo>
                  <a:pt x="2607" y="9584"/>
                </a:moveTo>
                <a:lnTo>
                  <a:pt x="2607" y="9685"/>
                </a:lnTo>
                <a:lnTo>
                  <a:pt x="2406" y="9685"/>
                </a:lnTo>
                <a:cubicBezTo>
                  <a:pt x="2406" y="9685"/>
                  <a:pt x="2406" y="9584"/>
                  <a:pt x="2281" y="9584"/>
                </a:cubicBezTo>
                <a:close/>
                <a:moveTo>
                  <a:pt x="24837" y="10938"/>
                </a:moveTo>
                <a:cubicBezTo>
                  <a:pt x="24963" y="11038"/>
                  <a:pt x="25163" y="11163"/>
                  <a:pt x="25264" y="11264"/>
                </a:cubicBezTo>
                <a:cubicBezTo>
                  <a:pt x="25063" y="11264"/>
                  <a:pt x="24837" y="11264"/>
                  <a:pt x="24537" y="11163"/>
                </a:cubicBezTo>
                <a:cubicBezTo>
                  <a:pt x="24637" y="11038"/>
                  <a:pt x="24737" y="11038"/>
                  <a:pt x="24837" y="10938"/>
                </a:cubicBezTo>
                <a:close/>
                <a:moveTo>
                  <a:pt x="27569" y="11464"/>
                </a:moveTo>
                <a:lnTo>
                  <a:pt x="27569" y="11564"/>
                </a:lnTo>
                <a:lnTo>
                  <a:pt x="27469" y="11564"/>
                </a:lnTo>
                <a:cubicBezTo>
                  <a:pt x="27469" y="11564"/>
                  <a:pt x="27569" y="11564"/>
                  <a:pt x="27569" y="11464"/>
                </a:cubicBezTo>
                <a:close/>
                <a:moveTo>
                  <a:pt x="25589" y="11464"/>
                </a:moveTo>
                <a:cubicBezTo>
                  <a:pt x="25690" y="11564"/>
                  <a:pt x="25790" y="11564"/>
                  <a:pt x="25890" y="11665"/>
                </a:cubicBezTo>
                <a:lnTo>
                  <a:pt x="25589" y="11665"/>
                </a:lnTo>
                <a:lnTo>
                  <a:pt x="25589" y="11464"/>
                </a:lnTo>
                <a:close/>
                <a:moveTo>
                  <a:pt x="26091" y="11163"/>
                </a:moveTo>
                <a:cubicBezTo>
                  <a:pt x="26416" y="11264"/>
                  <a:pt x="26517" y="11464"/>
                  <a:pt x="26617" y="11665"/>
                </a:cubicBezTo>
                <a:lnTo>
                  <a:pt x="26091" y="11665"/>
                </a:lnTo>
                <a:lnTo>
                  <a:pt x="26091" y="11163"/>
                </a:lnTo>
                <a:close/>
                <a:moveTo>
                  <a:pt x="26943" y="12091"/>
                </a:moveTo>
                <a:cubicBezTo>
                  <a:pt x="27043" y="12091"/>
                  <a:pt x="27043" y="12091"/>
                  <a:pt x="27143" y="12191"/>
                </a:cubicBezTo>
                <a:lnTo>
                  <a:pt x="26943" y="12191"/>
                </a:lnTo>
                <a:lnTo>
                  <a:pt x="26943" y="12091"/>
                </a:lnTo>
                <a:close/>
                <a:moveTo>
                  <a:pt x="27770" y="12918"/>
                </a:moveTo>
                <a:lnTo>
                  <a:pt x="27770" y="13043"/>
                </a:lnTo>
                <a:lnTo>
                  <a:pt x="27569" y="13043"/>
                </a:lnTo>
                <a:lnTo>
                  <a:pt x="27569" y="12918"/>
                </a:lnTo>
                <a:close/>
                <a:moveTo>
                  <a:pt x="19198" y="16376"/>
                </a:moveTo>
                <a:lnTo>
                  <a:pt x="19198" y="16477"/>
                </a:lnTo>
                <a:lnTo>
                  <a:pt x="18998" y="16477"/>
                </a:lnTo>
                <a:lnTo>
                  <a:pt x="18898" y="16376"/>
                </a:lnTo>
                <a:close/>
                <a:moveTo>
                  <a:pt x="19624" y="16376"/>
                </a:moveTo>
                <a:cubicBezTo>
                  <a:pt x="19624" y="16376"/>
                  <a:pt x="19725" y="16376"/>
                  <a:pt x="19725" y="16477"/>
                </a:cubicBezTo>
                <a:lnTo>
                  <a:pt x="19624" y="16477"/>
                </a:lnTo>
                <a:lnTo>
                  <a:pt x="19624" y="16376"/>
                </a:lnTo>
                <a:close/>
                <a:moveTo>
                  <a:pt x="20351" y="16376"/>
                </a:moveTo>
                <a:cubicBezTo>
                  <a:pt x="20351" y="16376"/>
                  <a:pt x="20251" y="16376"/>
                  <a:pt x="20251" y="16477"/>
                </a:cubicBezTo>
                <a:lnTo>
                  <a:pt x="20251" y="16376"/>
                </a:lnTo>
                <a:close/>
                <a:moveTo>
                  <a:pt x="19424" y="16677"/>
                </a:moveTo>
                <a:lnTo>
                  <a:pt x="19424" y="16903"/>
                </a:lnTo>
                <a:lnTo>
                  <a:pt x="18572" y="16903"/>
                </a:lnTo>
                <a:lnTo>
                  <a:pt x="18572" y="16677"/>
                </a:lnTo>
                <a:close/>
                <a:moveTo>
                  <a:pt x="27340" y="1"/>
                </a:moveTo>
                <a:cubicBezTo>
                  <a:pt x="26574" y="1"/>
                  <a:pt x="25874" y="356"/>
                  <a:pt x="25163" y="712"/>
                </a:cubicBezTo>
                <a:cubicBezTo>
                  <a:pt x="24963" y="913"/>
                  <a:pt x="24963" y="1439"/>
                  <a:pt x="24436" y="1439"/>
                </a:cubicBezTo>
                <a:cubicBezTo>
                  <a:pt x="23710" y="1138"/>
                  <a:pt x="23083" y="812"/>
                  <a:pt x="22456" y="612"/>
                </a:cubicBezTo>
                <a:cubicBezTo>
                  <a:pt x="22131" y="712"/>
                  <a:pt x="21830" y="913"/>
                  <a:pt x="21705" y="913"/>
                </a:cubicBezTo>
                <a:cubicBezTo>
                  <a:pt x="21404" y="1339"/>
                  <a:pt x="21078" y="1639"/>
                  <a:pt x="20878" y="1965"/>
                </a:cubicBezTo>
                <a:cubicBezTo>
                  <a:pt x="20451" y="1539"/>
                  <a:pt x="20151" y="1238"/>
                  <a:pt x="19725" y="712"/>
                </a:cubicBezTo>
                <a:cubicBezTo>
                  <a:pt x="19524" y="1013"/>
                  <a:pt x="19324" y="1339"/>
                  <a:pt x="18998" y="1639"/>
                </a:cubicBezTo>
                <a:cubicBezTo>
                  <a:pt x="18171" y="1765"/>
                  <a:pt x="17218" y="1865"/>
                  <a:pt x="16291" y="1965"/>
                </a:cubicBezTo>
                <a:lnTo>
                  <a:pt x="16291" y="2266"/>
                </a:lnTo>
                <a:cubicBezTo>
                  <a:pt x="15664" y="2266"/>
                  <a:pt x="15138" y="2166"/>
                  <a:pt x="14512" y="2166"/>
                </a:cubicBezTo>
                <a:cubicBezTo>
                  <a:pt x="13258" y="2065"/>
                  <a:pt x="12005" y="2065"/>
                  <a:pt x="10752" y="1965"/>
                </a:cubicBezTo>
                <a:cubicBezTo>
                  <a:pt x="8772" y="1639"/>
                  <a:pt x="6993" y="1013"/>
                  <a:pt x="5013" y="913"/>
                </a:cubicBezTo>
                <a:cubicBezTo>
                  <a:pt x="4537" y="862"/>
                  <a:pt x="4092" y="812"/>
                  <a:pt x="3647" y="812"/>
                </a:cubicBezTo>
                <a:cubicBezTo>
                  <a:pt x="3202" y="812"/>
                  <a:pt x="2757" y="862"/>
                  <a:pt x="2281" y="1013"/>
                </a:cubicBezTo>
                <a:cubicBezTo>
                  <a:pt x="1980" y="1138"/>
                  <a:pt x="1554" y="1138"/>
                  <a:pt x="1354" y="1339"/>
                </a:cubicBezTo>
                <a:cubicBezTo>
                  <a:pt x="827" y="1765"/>
                  <a:pt x="401" y="2266"/>
                  <a:pt x="0" y="2792"/>
                </a:cubicBezTo>
                <a:cubicBezTo>
                  <a:pt x="100" y="2893"/>
                  <a:pt x="201" y="3018"/>
                  <a:pt x="301" y="3218"/>
                </a:cubicBezTo>
                <a:cubicBezTo>
                  <a:pt x="527" y="3419"/>
                  <a:pt x="727" y="3745"/>
                  <a:pt x="827" y="4045"/>
                </a:cubicBezTo>
                <a:cubicBezTo>
                  <a:pt x="1028" y="4471"/>
                  <a:pt x="1028" y="4998"/>
                  <a:pt x="1253" y="5624"/>
                </a:cubicBezTo>
                <a:cubicBezTo>
                  <a:pt x="727" y="6151"/>
                  <a:pt x="1028" y="6878"/>
                  <a:pt x="1028" y="7604"/>
                </a:cubicBezTo>
                <a:cubicBezTo>
                  <a:pt x="1153" y="7805"/>
                  <a:pt x="1253" y="8131"/>
                  <a:pt x="1454" y="8331"/>
                </a:cubicBezTo>
                <a:cubicBezTo>
                  <a:pt x="1028" y="8431"/>
                  <a:pt x="627" y="8431"/>
                  <a:pt x="301" y="8431"/>
                </a:cubicBezTo>
                <a:lnTo>
                  <a:pt x="301" y="8657"/>
                </a:lnTo>
                <a:cubicBezTo>
                  <a:pt x="928" y="8657"/>
                  <a:pt x="1454" y="8757"/>
                  <a:pt x="2080" y="8857"/>
                </a:cubicBezTo>
                <a:cubicBezTo>
                  <a:pt x="2080" y="9158"/>
                  <a:pt x="1980" y="9584"/>
                  <a:pt x="1880" y="9910"/>
                </a:cubicBezTo>
                <a:cubicBezTo>
                  <a:pt x="1654" y="9910"/>
                  <a:pt x="1354" y="9910"/>
                  <a:pt x="928" y="10010"/>
                </a:cubicBezTo>
                <a:cubicBezTo>
                  <a:pt x="827" y="10537"/>
                  <a:pt x="627" y="11163"/>
                  <a:pt x="527" y="11790"/>
                </a:cubicBezTo>
                <a:cubicBezTo>
                  <a:pt x="527" y="12416"/>
                  <a:pt x="627" y="13143"/>
                  <a:pt x="727" y="13870"/>
                </a:cubicBezTo>
                <a:cubicBezTo>
                  <a:pt x="827" y="15850"/>
                  <a:pt x="928" y="17830"/>
                  <a:pt x="1028" y="19935"/>
                </a:cubicBezTo>
                <a:cubicBezTo>
                  <a:pt x="1153" y="20562"/>
                  <a:pt x="1253" y="21188"/>
                  <a:pt x="1354" y="21815"/>
                </a:cubicBezTo>
                <a:cubicBezTo>
                  <a:pt x="1769" y="22023"/>
                  <a:pt x="2162" y="22104"/>
                  <a:pt x="2540" y="22104"/>
                </a:cubicBezTo>
                <a:cubicBezTo>
                  <a:pt x="3302" y="22104"/>
                  <a:pt x="4000" y="21774"/>
                  <a:pt x="4687" y="21489"/>
                </a:cubicBezTo>
                <a:cubicBezTo>
                  <a:pt x="4913" y="21188"/>
                  <a:pt x="5013" y="20662"/>
                  <a:pt x="5539" y="20662"/>
                </a:cubicBezTo>
                <a:cubicBezTo>
                  <a:pt x="6166" y="21063"/>
                  <a:pt x="6892" y="21289"/>
                  <a:pt x="7519" y="21589"/>
                </a:cubicBezTo>
                <a:cubicBezTo>
                  <a:pt x="7820" y="21489"/>
                  <a:pt x="8045" y="21289"/>
                  <a:pt x="8146" y="21289"/>
                </a:cubicBezTo>
                <a:cubicBezTo>
                  <a:pt x="8547" y="20863"/>
                  <a:pt x="8772" y="20562"/>
                  <a:pt x="9073" y="20236"/>
                </a:cubicBezTo>
                <a:cubicBezTo>
                  <a:pt x="9399" y="20662"/>
                  <a:pt x="9700" y="21063"/>
                  <a:pt x="10126" y="21489"/>
                </a:cubicBezTo>
                <a:cubicBezTo>
                  <a:pt x="10426" y="21188"/>
                  <a:pt x="10652" y="20963"/>
                  <a:pt x="10852" y="20662"/>
                </a:cubicBezTo>
                <a:cubicBezTo>
                  <a:pt x="11805" y="20562"/>
                  <a:pt x="12732" y="20436"/>
                  <a:pt x="13685" y="20336"/>
                </a:cubicBezTo>
                <a:cubicBezTo>
                  <a:pt x="13685" y="20236"/>
                  <a:pt x="13685" y="20136"/>
                  <a:pt x="13559" y="20035"/>
                </a:cubicBezTo>
                <a:lnTo>
                  <a:pt x="13559" y="20035"/>
                </a:lnTo>
                <a:cubicBezTo>
                  <a:pt x="14186" y="20136"/>
                  <a:pt x="14812" y="20136"/>
                  <a:pt x="15439" y="20236"/>
                </a:cubicBezTo>
                <a:cubicBezTo>
                  <a:pt x="16692" y="20336"/>
                  <a:pt x="17945" y="20336"/>
                  <a:pt x="19198" y="20562"/>
                </a:cubicBezTo>
                <a:cubicBezTo>
                  <a:pt x="21078" y="20762"/>
                  <a:pt x="22958" y="21489"/>
                  <a:pt x="24837" y="21690"/>
                </a:cubicBezTo>
                <a:cubicBezTo>
                  <a:pt x="25390" y="21690"/>
                  <a:pt x="25935" y="21766"/>
                  <a:pt x="26461" y="21766"/>
                </a:cubicBezTo>
                <a:cubicBezTo>
                  <a:pt x="26841" y="21766"/>
                  <a:pt x="27212" y="21726"/>
                  <a:pt x="27569" y="21589"/>
                </a:cubicBezTo>
                <a:cubicBezTo>
                  <a:pt x="27870" y="21589"/>
                  <a:pt x="28296" y="21489"/>
                  <a:pt x="28597" y="21289"/>
                </a:cubicBezTo>
                <a:cubicBezTo>
                  <a:pt x="29123" y="20863"/>
                  <a:pt x="29549" y="20336"/>
                  <a:pt x="29975" y="19935"/>
                </a:cubicBezTo>
                <a:cubicBezTo>
                  <a:pt x="29850" y="19710"/>
                  <a:pt x="29750" y="19609"/>
                  <a:pt x="29650" y="19509"/>
                </a:cubicBezTo>
                <a:cubicBezTo>
                  <a:pt x="29449" y="19183"/>
                  <a:pt x="29223" y="18983"/>
                  <a:pt x="29123" y="18682"/>
                </a:cubicBezTo>
                <a:cubicBezTo>
                  <a:pt x="28923" y="18156"/>
                  <a:pt x="28923" y="17629"/>
                  <a:pt x="28822" y="17003"/>
                </a:cubicBezTo>
                <a:cubicBezTo>
                  <a:pt x="29349" y="16477"/>
                  <a:pt x="29023" y="15750"/>
                  <a:pt x="29023" y="15023"/>
                </a:cubicBezTo>
                <a:cubicBezTo>
                  <a:pt x="28923" y="14797"/>
                  <a:pt x="28822" y="14597"/>
                  <a:pt x="28722" y="14296"/>
                </a:cubicBezTo>
                <a:cubicBezTo>
                  <a:pt x="29123" y="14296"/>
                  <a:pt x="29449" y="14171"/>
                  <a:pt x="29750" y="14171"/>
                </a:cubicBezTo>
                <a:lnTo>
                  <a:pt x="29750" y="14071"/>
                </a:lnTo>
                <a:cubicBezTo>
                  <a:pt x="29223" y="13970"/>
                  <a:pt x="28597" y="13870"/>
                  <a:pt x="28096" y="13770"/>
                </a:cubicBezTo>
                <a:cubicBezTo>
                  <a:pt x="27970" y="13243"/>
                  <a:pt x="28396" y="12717"/>
                  <a:pt x="28396" y="12191"/>
                </a:cubicBezTo>
                <a:cubicBezTo>
                  <a:pt x="28597" y="12191"/>
                  <a:pt x="28923" y="12091"/>
                  <a:pt x="29223" y="12091"/>
                </a:cubicBezTo>
                <a:cubicBezTo>
                  <a:pt x="29349" y="11564"/>
                  <a:pt x="29549" y="10938"/>
                  <a:pt x="29650" y="10311"/>
                </a:cubicBezTo>
                <a:cubicBezTo>
                  <a:pt x="29650" y="9584"/>
                  <a:pt x="29449" y="8857"/>
                  <a:pt x="29449" y="8231"/>
                </a:cubicBezTo>
                <a:cubicBezTo>
                  <a:pt x="29223" y="6251"/>
                  <a:pt x="29023" y="4146"/>
                  <a:pt x="28923" y="2166"/>
                </a:cubicBezTo>
                <a:cubicBezTo>
                  <a:pt x="28822" y="1539"/>
                  <a:pt x="28597" y="812"/>
                  <a:pt x="28497" y="286"/>
                </a:cubicBezTo>
                <a:cubicBezTo>
                  <a:pt x="28090" y="83"/>
                  <a:pt x="27707" y="1"/>
                  <a:pt x="273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32"/>
          <p:cNvSpPr/>
          <p:nvPr/>
        </p:nvSpPr>
        <p:spPr>
          <a:xfrm rot="10503109">
            <a:off x="7155569" y="3440895"/>
            <a:ext cx="2054769" cy="1755053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954" y="531428"/>
            <a:ext cx="2889282" cy="124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8" name="Google Shape;1308;p32"/>
          <p:cNvSpPr/>
          <p:nvPr/>
        </p:nvSpPr>
        <p:spPr>
          <a:xfrm rot="10503109">
            <a:off x="7084180" y="3370399"/>
            <a:ext cx="2175323" cy="1842609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9" name="Google Shape;1309;p32"/>
          <p:cNvGrpSpPr/>
          <p:nvPr/>
        </p:nvGrpSpPr>
        <p:grpSpPr>
          <a:xfrm rot="-5400000">
            <a:off x="7292822" y="3495509"/>
            <a:ext cx="998841" cy="986989"/>
            <a:chOff x="4221175" y="746750"/>
            <a:chExt cx="1040677" cy="1028328"/>
          </a:xfrm>
        </p:grpSpPr>
        <p:sp>
          <p:nvSpPr>
            <p:cNvPr id="1310" name="Google Shape;1310;p32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32"/>
          <p:cNvSpPr/>
          <p:nvPr/>
        </p:nvSpPr>
        <p:spPr>
          <a:xfrm flipH="1">
            <a:off x="3070058" y="1394299"/>
            <a:ext cx="1825999" cy="128543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32"/>
          <p:cNvGrpSpPr/>
          <p:nvPr/>
        </p:nvGrpSpPr>
        <p:grpSpPr>
          <a:xfrm flipH="1">
            <a:off x="4331613" y="3847700"/>
            <a:ext cx="938574" cy="767231"/>
            <a:chOff x="5069200" y="4265350"/>
            <a:chExt cx="938574" cy="767231"/>
          </a:xfrm>
        </p:grpSpPr>
        <p:sp>
          <p:nvSpPr>
            <p:cNvPr id="1339" name="Google Shape;1339;p32"/>
            <p:cNvSpPr/>
            <p:nvPr/>
          </p:nvSpPr>
          <p:spPr>
            <a:xfrm>
              <a:off x="5867662" y="4758833"/>
              <a:ext cx="5417" cy="4385"/>
            </a:xfrm>
            <a:custGeom>
              <a:avLst/>
              <a:gdLst/>
              <a:ahLst/>
              <a:cxnLst/>
              <a:rect l="l" t="t" r="r" b="b"/>
              <a:pathLst>
                <a:path w="126" h="102" extrusionOk="0">
                  <a:moveTo>
                    <a:pt x="0" y="101"/>
                  </a:moveTo>
                  <a:cubicBezTo>
                    <a:pt x="0" y="101"/>
                    <a:pt x="0" y="1"/>
                    <a:pt x="0" y="101"/>
                  </a:cubicBezTo>
                  <a:cubicBezTo>
                    <a:pt x="126" y="1"/>
                    <a:pt x="0" y="101"/>
                    <a:pt x="0" y="1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5069200" y="4512092"/>
              <a:ext cx="161695" cy="224176"/>
            </a:xfrm>
            <a:custGeom>
              <a:avLst/>
              <a:gdLst/>
              <a:ahLst/>
              <a:cxnLst/>
              <a:rect l="l" t="t" r="r" b="b"/>
              <a:pathLst>
                <a:path w="3761" h="5214" extrusionOk="0">
                  <a:moveTo>
                    <a:pt x="3134" y="1"/>
                  </a:moveTo>
                  <a:cubicBezTo>
                    <a:pt x="2708" y="727"/>
                    <a:pt x="2407" y="1354"/>
                    <a:pt x="2081" y="2081"/>
                  </a:cubicBezTo>
                  <a:cubicBezTo>
                    <a:pt x="1354" y="1454"/>
                    <a:pt x="1154" y="427"/>
                    <a:pt x="1" y="201"/>
                  </a:cubicBezTo>
                  <a:lnTo>
                    <a:pt x="1" y="201"/>
                  </a:lnTo>
                  <a:cubicBezTo>
                    <a:pt x="201" y="1254"/>
                    <a:pt x="928" y="1980"/>
                    <a:pt x="1555" y="2707"/>
                  </a:cubicBezTo>
                  <a:cubicBezTo>
                    <a:pt x="1454" y="3559"/>
                    <a:pt x="828" y="4387"/>
                    <a:pt x="1254" y="5214"/>
                  </a:cubicBezTo>
                  <a:cubicBezTo>
                    <a:pt x="1555" y="5214"/>
                    <a:pt x="1555" y="5214"/>
                    <a:pt x="1655" y="4913"/>
                  </a:cubicBezTo>
                  <a:cubicBezTo>
                    <a:pt x="1881" y="4487"/>
                    <a:pt x="2181" y="4086"/>
                    <a:pt x="2607" y="3760"/>
                  </a:cubicBezTo>
                  <a:cubicBezTo>
                    <a:pt x="2812" y="3828"/>
                    <a:pt x="3076" y="4002"/>
                    <a:pt x="3358" y="4002"/>
                  </a:cubicBezTo>
                  <a:cubicBezTo>
                    <a:pt x="3489" y="4002"/>
                    <a:pt x="3625" y="3964"/>
                    <a:pt x="3760" y="3860"/>
                  </a:cubicBezTo>
                  <a:cubicBezTo>
                    <a:pt x="3434" y="3559"/>
                    <a:pt x="3234" y="3234"/>
                    <a:pt x="2908" y="3033"/>
                  </a:cubicBezTo>
                  <a:cubicBezTo>
                    <a:pt x="3234" y="2306"/>
                    <a:pt x="3434" y="1579"/>
                    <a:pt x="3760" y="828"/>
                  </a:cubicBezTo>
                  <a:cubicBezTo>
                    <a:pt x="3660" y="527"/>
                    <a:pt x="3434" y="326"/>
                    <a:pt x="3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5315978" y="4526108"/>
              <a:ext cx="157353" cy="210160"/>
            </a:xfrm>
            <a:custGeom>
              <a:avLst/>
              <a:gdLst/>
              <a:ahLst/>
              <a:cxnLst/>
              <a:rect l="l" t="t" r="r" b="b"/>
              <a:pathLst>
                <a:path w="3660" h="4888" extrusionOk="0">
                  <a:moveTo>
                    <a:pt x="2933" y="0"/>
                  </a:moveTo>
                  <a:cubicBezTo>
                    <a:pt x="2506" y="627"/>
                    <a:pt x="2181" y="1253"/>
                    <a:pt x="1780" y="1880"/>
                  </a:cubicBezTo>
                  <a:cubicBezTo>
                    <a:pt x="1354" y="1354"/>
                    <a:pt x="827" y="827"/>
                    <a:pt x="301" y="301"/>
                  </a:cubicBezTo>
                  <a:cubicBezTo>
                    <a:pt x="201" y="401"/>
                    <a:pt x="100" y="502"/>
                    <a:pt x="0" y="627"/>
                  </a:cubicBezTo>
                  <a:cubicBezTo>
                    <a:pt x="201" y="1028"/>
                    <a:pt x="426" y="1454"/>
                    <a:pt x="627" y="1654"/>
                  </a:cubicBezTo>
                  <a:cubicBezTo>
                    <a:pt x="1253" y="2281"/>
                    <a:pt x="1354" y="2807"/>
                    <a:pt x="1053" y="3534"/>
                  </a:cubicBezTo>
                  <a:cubicBezTo>
                    <a:pt x="928" y="3960"/>
                    <a:pt x="827" y="4386"/>
                    <a:pt x="1153" y="4888"/>
                  </a:cubicBezTo>
                  <a:cubicBezTo>
                    <a:pt x="1679" y="4487"/>
                    <a:pt x="1880" y="3760"/>
                    <a:pt x="2506" y="3434"/>
                  </a:cubicBezTo>
                  <a:lnTo>
                    <a:pt x="3233" y="3434"/>
                  </a:lnTo>
                  <a:cubicBezTo>
                    <a:pt x="3033" y="3133"/>
                    <a:pt x="2807" y="3008"/>
                    <a:pt x="2707" y="2908"/>
                  </a:cubicBezTo>
                  <a:cubicBezTo>
                    <a:pt x="2707" y="2707"/>
                    <a:pt x="2807" y="2607"/>
                    <a:pt x="2807" y="2381"/>
                  </a:cubicBezTo>
                  <a:cubicBezTo>
                    <a:pt x="3033" y="2181"/>
                    <a:pt x="3133" y="1880"/>
                    <a:pt x="3334" y="1554"/>
                  </a:cubicBezTo>
                  <a:cubicBezTo>
                    <a:pt x="3659" y="827"/>
                    <a:pt x="3659" y="502"/>
                    <a:pt x="29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5585328" y="4516391"/>
              <a:ext cx="139038" cy="20263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307" y="1"/>
                  </a:moveTo>
                  <a:cubicBezTo>
                    <a:pt x="2181" y="627"/>
                    <a:pt x="1981" y="1154"/>
                    <a:pt x="1780" y="1880"/>
                  </a:cubicBezTo>
                  <a:cubicBezTo>
                    <a:pt x="1354" y="1580"/>
                    <a:pt x="1154" y="1354"/>
                    <a:pt x="928" y="1154"/>
                  </a:cubicBezTo>
                  <a:cubicBezTo>
                    <a:pt x="627" y="953"/>
                    <a:pt x="427" y="853"/>
                    <a:pt x="101" y="728"/>
                  </a:cubicBezTo>
                  <a:lnTo>
                    <a:pt x="1" y="853"/>
                  </a:lnTo>
                  <a:cubicBezTo>
                    <a:pt x="101" y="1580"/>
                    <a:pt x="928" y="1981"/>
                    <a:pt x="1254" y="2607"/>
                  </a:cubicBezTo>
                  <a:cubicBezTo>
                    <a:pt x="828" y="4487"/>
                    <a:pt x="828" y="4487"/>
                    <a:pt x="1054" y="4713"/>
                  </a:cubicBezTo>
                  <a:cubicBezTo>
                    <a:pt x="1555" y="4287"/>
                    <a:pt x="2081" y="3860"/>
                    <a:pt x="2507" y="3459"/>
                  </a:cubicBezTo>
                  <a:lnTo>
                    <a:pt x="3234" y="3459"/>
                  </a:lnTo>
                  <a:cubicBezTo>
                    <a:pt x="3134" y="3134"/>
                    <a:pt x="3034" y="2933"/>
                    <a:pt x="2808" y="2607"/>
                  </a:cubicBezTo>
                  <a:cubicBezTo>
                    <a:pt x="3234" y="1580"/>
                    <a:pt x="3134" y="427"/>
                    <a:pt x="2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5854721" y="4499150"/>
              <a:ext cx="153053" cy="210203"/>
            </a:xfrm>
            <a:custGeom>
              <a:avLst/>
              <a:gdLst/>
              <a:ahLst/>
              <a:cxnLst/>
              <a:rect l="l" t="t" r="r" b="b"/>
              <a:pathLst>
                <a:path w="3560" h="4889" extrusionOk="0">
                  <a:moveTo>
                    <a:pt x="3033" y="1"/>
                  </a:moveTo>
                  <a:cubicBezTo>
                    <a:pt x="2607" y="627"/>
                    <a:pt x="2306" y="1129"/>
                    <a:pt x="1880" y="1655"/>
                  </a:cubicBezTo>
                  <a:cubicBezTo>
                    <a:pt x="1254" y="1454"/>
                    <a:pt x="727" y="1254"/>
                    <a:pt x="1" y="1028"/>
                  </a:cubicBezTo>
                  <a:lnTo>
                    <a:pt x="1" y="1028"/>
                  </a:lnTo>
                  <a:cubicBezTo>
                    <a:pt x="1" y="2081"/>
                    <a:pt x="928" y="2081"/>
                    <a:pt x="1354" y="2607"/>
                  </a:cubicBezTo>
                  <a:cubicBezTo>
                    <a:pt x="1454" y="3334"/>
                    <a:pt x="727" y="3961"/>
                    <a:pt x="1153" y="4888"/>
                  </a:cubicBezTo>
                  <a:cubicBezTo>
                    <a:pt x="1680" y="4161"/>
                    <a:pt x="2181" y="3535"/>
                    <a:pt x="2607" y="2908"/>
                  </a:cubicBezTo>
                  <a:cubicBezTo>
                    <a:pt x="2808" y="2808"/>
                    <a:pt x="3033" y="2808"/>
                    <a:pt x="3334" y="2607"/>
                  </a:cubicBezTo>
                  <a:cubicBezTo>
                    <a:pt x="3133" y="2382"/>
                    <a:pt x="2933" y="2281"/>
                    <a:pt x="2808" y="2081"/>
                  </a:cubicBezTo>
                  <a:cubicBezTo>
                    <a:pt x="3033" y="1454"/>
                    <a:pt x="3560" y="828"/>
                    <a:pt x="30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5248093" y="4826721"/>
              <a:ext cx="126097" cy="205860"/>
            </a:xfrm>
            <a:custGeom>
              <a:avLst/>
              <a:gdLst/>
              <a:ahLst/>
              <a:cxnLst/>
              <a:rect l="l" t="t" r="r" b="b"/>
              <a:pathLst>
                <a:path w="2933" h="4788" extrusionOk="0">
                  <a:moveTo>
                    <a:pt x="326" y="1"/>
                  </a:moveTo>
                  <a:lnTo>
                    <a:pt x="326" y="1"/>
                  </a:lnTo>
                  <a:cubicBezTo>
                    <a:pt x="0" y="928"/>
                    <a:pt x="527" y="1455"/>
                    <a:pt x="852" y="2181"/>
                  </a:cubicBezTo>
                  <a:cubicBezTo>
                    <a:pt x="752" y="2507"/>
                    <a:pt x="527" y="2908"/>
                    <a:pt x="426" y="3434"/>
                  </a:cubicBezTo>
                  <a:cubicBezTo>
                    <a:pt x="326" y="3861"/>
                    <a:pt x="226" y="4287"/>
                    <a:pt x="627" y="4788"/>
                  </a:cubicBezTo>
                  <a:cubicBezTo>
                    <a:pt x="1153" y="3961"/>
                    <a:pt x="1379" y="3134"/>
                    <a:pt x="2406" y="2908"/>
                  </a:cubicBezTo>
                  <a:cubicBezTo>
                    <a:pt x="2306" y="2708"/>
                    <a:pt x="2206" y="2607"/>
                    <a:pt x="2206" y="2507"/>
                  </a:cubicBezTo>
                  <a:cubicBezTo>
                    <a:pt x="2406" y="2081"/>
                    <a:pt x="2632" y="1655"/>
                    <a:pt x="2933" y="1254"/>
                  </a:cubicBezTo>
                  <a:cubicBezTo>
                    <a:pt x="2832" y="1028"/>
                    <a:pt x="2732" y="728"/>
                    <a:pt x="2632" y="402"/>
                  </a:cubicBezTo>
                  <a:cubicBezTo>
                    <a:pt x="2206" y="828"/>
                    <a:pt x="1880" y="1154"/>
                    <a:pt x="1579" y="1555"/>
                  </a:cubicBezTo>
                  <a:cubicBezTo>
                    <a:pt x="1153" y="1028"/>
                    <a:pt x="752" y="527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5746981" y="4799806"/>
              <a:ext cx="147636" cy="197218"/>
            </a:xfrm>
            <a:custGeom>
              <a:avLst/>
              <a:gdLst/>
              <a:ahLst/>
              <a:cxnLst/>
              <a:rect l="l" t="t" r="r" b="b"/>
              <a:pathLst>
                <a:path w="3434" h="4587" extrusionOk="0">
                  <a:moveTo>
                    <a:pt x="2933" y="0"/>
                  </a:moveTo>
                  <a:cubicBezTo>
                    <a:pt x="2507" y="627"/>
                    <a:pt x="2081" y="1028"/>
                    <a:pt x="1680" y="1554"/>
                  </a:cubicBezTo>
                  <a:cubicBezTo>
                    <a:pt x="1253" y="1153"/>
                    <a:pt x="928" y="827"/>
                    <a:pt x="627" y="401"/>
                  </a:cubicBezTo>
                  <a:cubicBezTo>
                    <a:pt x="627" y="527"/>
                    <a:pt x="627" y="527"/>
                    <a:pt x="527" y="527"/>
                  </a:cubicBezTo>
                  <a:cubicBezTo>
                    <a:pt x="527" y="1153"/>
                    <a:pt x="928" y="1554"/>
                    <a:pt x="1053" y="2181"/>
                  </a:cubicBezTo>
                  <a:cubicBezTo>
                    <a:pt x="727" y="2908"/>
                    <a:pt x="0" y="3659"/>
                    <a:pt x="0" y="4587"/>
                  </a:cubicBezTo>
                  <a:cubicBezTo>
                    <a:pt x="627" y="3860"/>
                    <a:pt x="1253" y="3033"/>
                    <a:pt x="2181" y="2807"/>
                  </a:cubicBezTo>
                  <a:lnTo>
                    <a:pt x="2181" y="2406"/>
                  </a:lnTo>
                  <a:cubicBezTo>
                    <a:pt x="2607" y="1980"/>
                    <a:pt x="3033" y="1654"/>
                    <a:pt x="3434" y="1153"/>
                  </a:cubicBezTo>
                  <a:cubicBezTo>
                    <a:pt x="3233" y="827"/>
                    <a:pt x="3133" y="401"/>
                    <a:pt x="29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5490529" y="4273949"/>
              <a:ext cx="144412" cy="188619"/>
            </a:xfrm>
            <a:custGeom>
              <a:avLst/>
              <a:gdLst/>
              <a:ahLst/>
              <a:cxnLst/>
              <a:rect l="l" t="t" r="r" b="b"/>
              <a:pathLst>
                <a:path w="3359" h="4387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254"/>
                    <a:pt x="752" y="1981"/>
                    <a:pt x="1379" y="2732"/>
                  </a:cubicBezTo>
                  <a:cubicBezTo>
                    <a:pt x="1254" y="3234"/>
                    <a:pt x="1153" y="3760"/>
                    <a:pt x="1053" y="4286"/>
                  </a:cubicBezTo>
                  <a:lnTo>
                    <a:pt x="1153" y="4387"/>
                  </a:lnTo>
                  <a:cubicBezTo>
                    <a:pt x="1479" y="3986"/>
                    <a:pt x="1680" y="3660"/>
                    <a:pt x="1880" y="3359"/>
                  </a:cubicBezTo>
                  <a:cubicBezTo>
                    <a:pt x="2206" y="3234"/>
                    <a:pt x="2406" y="3234"/>
                    <a:pt x="2832" y="3133"/>
                  </a:cubicBezTo>
                  <a:cubicBezTo>
                    <a:pt x="2732" y="2833"/>
                    <a:pt x="2732" y="2607"/>
                    <a:pt x="2632" y="2407"/>
                  </a:cubicBezTo>
                  <a:cubicBezTo>
                    <a:pt x="3033" y="1680"/>
                    <a:pt x="3359" y="1053"/>
                    <a:pt x="2732" y="326"/>
                  </a:cubicBezTo>
                  <a:lnTo>
                    <a:pt x="2732" y="326"/>
                  </a:lnTo>
                  <a:cubicBezTo>
                    <a:pt x="2406" y="727"/>
                    <a:pt x="2206" y="1254"/>
                    <a:pt x="2005" y="1780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5226554" y="4265350"/>
              <a:ext cx="107782" cy="179977"/>
            </a:xfrm>
            <a:custGeom>
              <a:avLst/>
              <a:gdLst/>
              <a:ahLst/>
              <a:cxnLst/>
              <a:rect l="l" t="t" r="r" b="b"/>
              <a:pathLst>
                <a:path w="2507" h="4186" extrusionOk="0">
                  <a:moveTo>
                    <a:pt x="2180" y="0"/>
                  </a:moveTo>
                  <a:cubicBezTo>
                    <a:pt x="1880" y="526"/>
                    <a:pt x="1654" y="927"/>
                    <a:pt x="1454" y="1354"/>
                  </a:cubicBezTo>
                  <a:cubicBezTo>
                    <a:pt x="927" y="927"/>
                    <a:pt x="501" y="627"/>
                    <a:pt x="100" y="201"/>
                  </a:cubicBezTo>
                  <a:lnTo>
                    <a:pt x="100" y="201"/>
                  </a:lnTo>
                  <a:cubicBezTo>
                    <a:pt x="0" y="1053"/>
                    <a:pt x="727" y="1554"/>
                    <a:pt x="927" y="2181"/>
                  </a:cubicBezTo>
                  <a:cubicBezTo>
                    <a:pt x="827" y="2932"/>
                    <a:pt x="627" y="3559"/>
                    <a:pt x="501" y="4186"/>
                  </a:cubicBezTo>
                  <a:cubicBezTo>
                    <a:pt x="927" y="3860"/>
                    <a:pt x="1353" y="3559"/>
                    <a:pt x="1654" y="3233"/>
                  </a:cubicBezTo>
                  <a:lnTo>
                    <a:pt x="2080" y="3233"/>
                  </a:lnTo>
                  <a:cubicBezTo>
                    <a:pt x="2180" y="2807"/>
                    <a:pt x="2281" y="2406"/>
                    <a:pt x="2281" y="1980"/>
                  </a:cubicBezTo>
                  <a:cubicBezTo>
                    <a:pt x="2381" y="1679"/>
                    <a:pt x="2506" y="1354"/>
                    <a:pt x="2506" y="927"/>
                  </a:cubicBezTo>
                  <a:cubicBezTo>
                    <a:pt x="2506" y="627"/>
                    <a:pt x="2506" y="301"/>
                    <a:pt x="2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5746981" y="4265350"/>
              <a:ext cx="161652" cy="184277"/>
            </a:xfrm>
            <a:custGeom>
              <a:avLst/>
              <a:gdLst/>
              <a:ahLst/>
              <a:cxnLst/>
              <a:rect l="l" t="t" r="r" b="b"/>
              <a:pathLst>
                <a:path w="3760" h="4286" extrusionOk="0">
                  <a:moveTo>
                    <a:pt x="3133" y="0"/>
                  </a:moveTo>
                  <a:cubicBezTo>
                    <a:pt x="2707" y="727"/>
                    <a:pt x="2306" y="1354"/>
                    <a:pt x="1880" y="2080"/>
                  </a:cubicBezTo>
                  <a:cubicBezTo>
                    <a:pt x="1253" y="1679"/>
                    <a:pt x="727" y="1354"/>
                    <a:pt x="0" y="1053"/>
                  </a:cubicBezTo>
                  <a:lnTo>
                    <a:pt x="0" y="1053"/>
                  </a:lnTo>
                  <a:cubicBezTo>
                    <a:pt x="101" y="2080"/>
                    <a:pt x="1053" y="2306"/>
                    <a:pt x="1354" y="2932"/>
                  </a:cubicBezTo>
                  <a:cubicBezTo>
                    <a:pt x="1253" y="3333"/>
                    <a:pt x="1153" y="3860"/>
                    <a:pt x="1053" y="4286"/>
                  </a:cubicBezTo>
                  <a:cubicBezTo>
                    <a:pt x="1354" y="3960"/>
                    <a:pt x="1680" y="3659"/>
                    <a:pt x="1880" y="3333"/>
                  </a:cubicBezTo>
                  <a:cubicBezTo>
                    <a:pt x="2181" y="3434"/>
                    <a:pt x="2406" y="3434"/>
                    <a:pt x="2807" y="3434"/>
                  </a:cubicBezTo>
                  <a:cubicBezTo>
                    <a:pt x="2507" y="3133"/>
                    <a:pt x="2406" y="2807"/>
                    <a:pt x="2306" y="2607"/>
                  </a:cubicBezTo>
                  <a:cubicBezTo>
                    <a:pt x="2607" y="2181"/>
                    <a:pt x="2933" y="1780"/>
                    <a:pt x="3334" y="1454"/>
                  </a:cubicBezTo>
                  <a:cubicBezTo>
                    <a:pt x="3760" y="827"/>
                    <a:pt x="3760" y="526"/>
                    <a:pt x="3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5500202" y="4853678"/>
              <a:ext cx="125065" cy="170303"/>
            </a:xfrm>
            <a:custGeom>
              <a:avLst/>
              <a:gdLst/>
              <a:ahLst/>
              <a:cxnLst/>
              <a:rect l="l" t="t" r="r" b="b"/>
              <a:pathLst>
                <a:path w="2909" h="3961" extrusionOk="0">
                  <a:moveTo>
                    <a:pt x="2507" y="0"/>
                  </a:moveTo>
                  <a:cubicBezTo>
                    <a:pt x="2081" y="527"/>
                    <a:pt x="1780" y="928"/>
                    <a:pt x="1354" y="1454"/>
                  </a:cubicBezTo>
                  <a:cubicBezTo>
                    <a:pt x="928" y="1028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1" y="1153"/>
                    <a:pt x="628" y="1554"/>
                    <a:pt x="1029" y="2081"/>
                  </a:cubicBezTo>
                  <a:cubicBezTo>
                    <a:pt x="928" y="2607"/>
                    <a:pt x="728" y="3234"/>
                    <a:pt x="928" y="3960"/>
                  </a:cubicBezTo>
                  <a:cubicBezTo>
                    <a:pt x="1354" y="3334"/>
                    <a:pt x="1655" y="2908"/>
                    <a:pt x="1981" y="2406"/>
                  </a:cubicBezTo>
                  <a:cubicBezTo>
                    <a:pt x="2282" y="2507"/>
                    <a:pt x="2607" y="2507"/>
                    <a:pt x="2908" y="2607"/>
                  </a:cubicBezTo>
                  <a:cubicBezTo>
                    <a:pt x="2808" y="2406"/>
                    <a:pt x="2708" y="2281"/>
                    <a:pt x="2607" y="2181"/>
                  </a:cubicBezTo>
                  <a:cubicBezTo>
                    <a:pt x="2507" y="2081"/>
                    <a:pt x="2407" y="1980"/>
                    <a:pt x="2181" y="1880"/>
                  </a:cubicBezTo>
                  <a:cubicBezTo>
                    <a:pt x="2282" y="1655"/>
                    <a:pt x="2407" y="1454"/>
                    <a:pt x="2607" y="1254"/>
                  </a:cubicBezTo>
                  <a:cubicBezTo>
                    <a:pt x="2908" y="727"/>
                    <a:pt x="2908" y="527"/>
                    <a:pt x="25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5792209" y="4449579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32"/>
          <p:cNvGrpSpPr/>
          <p:nvPr/>
        </p:nvGrpSpPr>
        <p:grpSpPr>
          <a:xfrm flipH="1">
            <a:off x="3668942" y="1267968"/>
            <a:ext cx="1002396" cy="667149"/>
            <a:chOff x="1564050" y="1365950"/>
            <a:chExt cx="756925" cy="503775"/>
          </a:xfrm>
        </p:grpSpPr>
        <p:sp>
          <p:nvSpPr>
            <p:cNvPr id="1352" name="Google Shape;1352;p32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1378" name="Google Shape;1378;p32"/>
          <p:cNvGrpSpPr/>
          <p:nvPr/>
        </p:nvGrpSpPr>
        <p:grpSpPr>
          <a:xfrm>
            <a:off x="6670717" y="240190"/>
            <a:ext cx="1622952" cy="521088"/>
            <a:chOff x="1721900" y="303502"/>
            <a:chExt cx="1930707" cy="619900"/>
          </a:xfrm>
        </p:grpSpPr>
        <p:sp>
          <p:nvSpPr>
            <p:cNvPr id="1379" name="Google Shape;1379;p32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32"/>
          <p:cNvSpPr txBox="1">
            <a:spLocks noGrp="1"/>
          </p:cNvSpPr>
          <p:nvPr>
            <p:ph type="ctrTitle"/>
          </p:nvPr>
        </p:nvSpPr>
        <p:spPr>
          <a:xfrm flipH="1">
            <a:off x="740579" y="574493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</a:t>
            </a:r>
            <a:r>
              <a:rPr lang="es" dirty="0" smtClean="0"/>
              <a:t>THE</a:t>
            </a:r>
            <a:br>
              <a:rPr lang="es" dirty="0" smtClean="0"/>
            </a:br>
            <a:r>
              <a:rPr lang="es" dirty="0" smtClean="0"/>
              <a:t>HTML</a:t>
            </a:r>
            <a:endParaRPr dirty="0"/>
          </a:p>
        </p:txBody>
      </p:sp>
      <p:sp>
        <p:nvSpPr>
          <p:cNvPr id="1385" name="Google Shape;1385;p32"/>
          <p:cNvSpPr txBox="1">
            <a:spLocks noGrp="1"/>
          </p:cNvSpPr>
          <p:nvPr>
            <p:ph type="subTitle" idx="1"/>
          </p:nvPr>
        </p:nvSpPr>
        <p:spPr>
          <a:xfrm flipH="1">
            <a:off x="1046816" y="2552725"/>
            <a:ext cx="29874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60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최대한 현재 나가고 있는 타 페이지들과 동일하게 하고 싶어서 </a:t>
            </a:r>
            <a:r>
              <a:rPr lang="ko-KR" altLang="en-US" sz="160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영어폰트</a:t>
            </a:r>
            <a:r>
              <a:rPr lang="en-US" altLang="ko-KR" sz="160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, </a:t>
            </a:r>
            <a:r>
              <a:rPr lang="ko-KR" altLang="en-US" sz="160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한</a:t>
            </a:r>
            <a:r>
              <a:rPr lang="ko-KR" altLang="en-US" sz="160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글</a:t>
            </a:r>
            <a:r>
              <a:rPr lang="ko-KR" altLang="en-US" sz="160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폰트 </a:t>
            </a:r>
            <a:r>
              <a:rPr lang="ko-KR" altLang="en-US" sz="160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각각 다른 </a:t>
            </a:r>
            <a:r>
              <a:rPr lang="ko-KR" altLang="en-US" sz="160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웹폰트를</a:t>
            </a:r>
            <a:r>
              <a:rPr lang="ko-KR" altLang="en-US" sz="160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 사용하였습니다</a:t>
            </a:r>
            <a:r>
              <a:rPr lang="en-US" altLang="ko-KR" sz="160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  <a:endParaRPr sz="160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  <p:sp>
        <p:nvSpPr>
          <p:cNvPr id="1387" name="Google Shape;1387;p3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3"/>
          <p:cNvSpPr txBox="1">
            <a:spLocks noGrp="1"/>
          </p:cNvSpPr>
          <p:nvPr>
            <p:ph type="ctrTitle"/>
          </p:nvPr>
        </p:nvSpPr>
        <p:spPr>
          <a:xfrm>
            <a:off x="3157362" y="633989"/>
            <a:ext cx="2829300" cy="581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Header Menu</a:t>
            </a:r>
            <a:endParaRPr dirty="0"/>
          </a:p>
        </p:txBody>
      </p:sp>
      <p:sp>
        <p:nvSpPr>
          <p:cNvPr id="1400" name="Google Shape;1400;p3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541463"/>
            <a:ext cx="7364962" cy="151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Google Shape;1385;p32"/>
          <p:cNvSpPr txBox="1">
            <a:spLocks noGrp="1"/>
          </p:cNvSpPr>
          <p:nvPr>
            <p:ph type="subTitle" idx="1"/>
          </p:nvPr>
        </p:nvSpPr>
        <p:spPr>
          <a:xfrm flipH="1">
            <a:off x="1239714" y="1058337"/>
            <a:ext cx="2987400" cy="419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&lt;h1&gt; 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태그로 로고 부분을 강조했습니다</a:t>
            </a:r>
            <a:endParaRPr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  <p:cxnSp>
        <p:nvCxnSpPr>
          <p:cNvPr id="25" name="Google Shape;1423;p34"/>
          <p:cNvCxnSpPr/>
          <p:nvPr/>
        </p:nvCxnSpPr>
        <p:spPr>
          <a:xfrm>
            <a:off x="1538719" y="1477412"/>
            <a:ext cx="0" cy="302112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1385;p32"/>
          <p:cNvSpPr txBox="1">
            <a:spLocks/>
          </p:cNvSpPr>
          <p:nvPr/>
        </p:nvSpPr>
        <p:spPr>
          <a:xfrm flipH="1">
            <a:off x="6156600" y="758736"/>
            <a:ext cx="2987400" cy="4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l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회원가입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, </a:t>
            </a:r>
            <a:r>
              <a:rPr lang="ko-KR" altLang="en-US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로그인으로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 넘어갈 수 있는 메뉴는</a:t>
            </a:r>
            <a:endParaRPr lang="en-US" altLang="ko-KR" sz="1600" b="0" dirty="0" smtClean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  <a:p>
            <a:pPr marL="0" indent="0" algn="l"/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&lt;</a:t>
            </a:r>
            <a:r>
              <a:rPr lang="en-US" altLang="ko-KR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ul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&gt;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태그를 사용하였습니다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  <a:endParaRPr lang="ko-KR" altLang="en-US"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  <p:cxnSp>
        <p:nvCxnSpPr>
          <p:cNvPr id="30" name="Google Shape;1423;p34"/>
          <p:cNvCxnSpPr/>
          <p:nvPr/>
        </p:nvCxnSpPr>
        <p:spPr>
          <a:xfrm>
            <a:off x="7396975" y="1380772"/>
            <a:ext cx="0" cy="19328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1" name="Google Shape;1385;p32"/>
          <p:cNvSpPr txBox="1">
            <a:spLocks/>
          </p:cNvSpPr>
          <p:nvPr/>
        </p:nvSpPr>
        <p:spPr>
          <a:xfrm flipH="1">
            <a:off x="6156599" y="3141839"/>
            <a:ext cx="2987400" cy="4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l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메뉴에 마우스를 </a:t>
            </a:r>
            <a:r>
              <a:rPr lang="ko-KR" altLang="en-US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갖다대면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 색상이 바뀌고 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(hover)</a:t>
            </a:r>
          </a:p>
          <a:p>
            <a:pPr marL="0" indent="0" algn="l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하단메뉴가 내려옵니다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 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(</a:t>
            </a:r>
            <a:r>
              <a:rPr lang="en-US" altLang="ko-KR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javascript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)</a:t>
            </a:r>
            <a:endParaRPr lang="ko-KR" altLang="en-US"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  <p:cxnSp>
        <p:nvCxnSpPr>
          <p:cNvPr id="32" name="Google Shape;1423;p34"/>
          <p:cNvCxnSpPr/>
          <p:nvPr/>
        </p:nvCxnSpPr>
        <p:spPr>
          <a:xfrm flipH="1" flipV="1">
            <a:off x="6008774" y="2003832"/>
            <a:ext cx="454148" cy="111916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6" name="Google Shape;1385;p32"/>
          <p:cNvSpPr txBox="1">
            <a:spLocks/>
          </p:cNvSpPr>
          <p:nvPr/>
        </p:nvSpPr>
        <p:spPr>
          <a:xfrm flipH="1">
            <a:off x="2279544" y="3193872"/>
            <a:ext cx="2987400" cy="4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l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하단메뉴는 </a:t>
            </a:r>
            <a:r>
              <a:rPr lang="en-US" altLang="ko-KR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display:none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; 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속성을 사용하여</a:t>
            </a:r>
            <a:endParaRPr lang="en-US" altLang="ko-KR" sz="1600" b="0" dirty="0" smtClean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  <a:p>
            <a:pPr marL="0" indent="0" algn="l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페이지에서는 안보이게 조절해놓았습니다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</a:p>
          <a:p>
            <a:pPr marL="0" indent="0" algn="l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이 메뉴에도 마우스를 </a:t>
            </a:r>
            <a:r>
              <a:rPr lang="ko-KR" altLang="en-US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갖다대면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 색상이 바뀝니다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 (hover)</a:t>
            </a:r>
            <a:endParaRPr lang="ko-KR" altLang="en-US"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  <p:cxnSp>
        <p:nvCxnSpPr>
          <p:cNvPr id="37" name="Google Shape;1423;p34"/>
          <p:cNvCxnSpPr/>
          <p:nvPr/>
        </p:nvCxnSpPr>
        <p:spPr>
          <a:xfrm flipV="1">
            <a:off x="4797552" y="2563412"/>
            <a:ext cx="843775" cy="787964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4"/>
          <p:cNvSpPr txBox="1">
            <a:spLocks noGrp="1"/>
          </p:cNvSpPr>
          <p:nvPr>
            <p:ph type="ctrTitle"/>
          </p:nvPr>
        </p:nvSpPr>
        <p:spPr>
          <a:xfrm>
            <a:off x="3157362" y="633989"/>
            <a:ext cx="2829300" cy="581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</a:t>
            </a:r>
            <a:r>
              <a:rPr lang="es" dirty="0" smtClean="0"/>
              <a:t>ain Img</a:t>
            </a:r>
            <a:endParaRPr dirty="0"/>
          </a:p>
        </p:txBody>
      </p:sp>
      <p:sp>
        <p:nvSpPr>
          <p:cNvPr id="1426" name="Google Shape;1426;p34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4" name="Google Shape;1385;p32"/>
          <p:cNvSpPr txBox="1">
            <a:spLocks/>
          </p:cNvSpPr>
          <p:nvPr/>
        </p:nvSpPr>
        <p:spPr>
          <a:xfrm flipH="1">
            <a:off x="0" y="3703955"/>
            <a:ext cx="9144000" cy="4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메인 이미지로는 총 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3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개를 배치하고 </a:t>
            </a:r>
            <a:r>
              <a:rPr lang="en-US" altLang="ko-KR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javascript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로 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3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개의 이미지가 롤링되게 해놨습니다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</a:p>
          <a:p>
            <a:pPr marL="0" indent="0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이미지를 정가운데로 배치하고 싶어서 </a:t>
            </a:r>
            <a:r>
              <a:rPr lang="en-US" altLang="ko-KR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position:absolute</a:t>
            </a:r>
            <a:r>
              <a:rPr lang="en-US" altLang="ko-KR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;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 </a:t>
            </a:r>
            <a:r>
              <a:rPr lang="en-US" altLang="ko-KR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left: 50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%;  margin-left</a:t>
            </a:r>
            <a:r>
              <a:rPr lang="en-US" altLang="ko-KR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: -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640px; 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속성을 주었습니다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  <a:endParaRPr lang="ko-KR" altLang="en-US"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  <p:pic>
        <p:nvPicPr>
          <p:cNvPr id="30" name="Picture 4" descr="D:\학원\과제\images\main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15" y="2061959"/>
            <a:ext cx="3381608" cy="155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1911" y="2061959"/>
            <a:ext cx="3381608" cy="155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7178" y="1523206"/>
            <a:ext cx="3315905" cy="155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5"/>
          <p:cNvSpPr txBox="1">
            <a:spLocks noGrp="1"/>
          </p:cNvSpPr>
          <p:nvPr>
            <p:ph type="ctrTitle"/>
          </p:nvPr>
        </p:nvSpPr>
        <p:spPr>
          <a:xfrm>
            <a:off x="3157362" y="633989"/>
            <a:ext cx="2829300" cy="581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dirty="0" smtClean="0"/>
              <a:t>Popular Products</a:t>
            </a:r>
            <a:endParaRPr lang="en-US" altLang="ko-KR" dirty="0"/>
          </a:p>
        </p:txBody>
      </p:sp>
      <p:sp>
        <p:nvSpPr>
          <p:cNvPr id="1440" name="Google Shape;1440;p3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" y="1491630"/>
            <a:ext cx="4220821" cy="338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Google Shape;1385;p32"/>
          <p:cNvSpPr txBox="1">
            <a:spLocks/>
          </p:cNvSpPr>
          <p:nvPr/>
        </p:nvSpPr>
        <p:spPr>
          <a:xfrm flipH="1">
            <a:off x="5373068" y="1370696"/>
            <a:ext cx="2987400" cy="46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l"/>
            <a:r>
              <a:rPr lang="ko-KR" altLang="en-US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메인이미지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 바로 밑에는 인기 많은 제품을 둘 수 있는 공간을 만들었습니다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</a:p>
          <a:p>
            <a:pPr marL="0" indent="0" algn="l"/>
            <a:endParaRPr lang="en-US" altLang="ko-KR" sz="1600" b="0" dirty="0" smtClean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  <a:p>
            <a:pPr marL="0" indent="0" algn="l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몇 개의 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BOX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를 만들어도 서로 같은 간격을 유지할 수 있는 태그를 사용하였습니다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</a:p>
          <a:p>
            <a:pPr marL="0" indent="0" algn="l"/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-&gt; 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부모태그에는 </a:t>
            </a:r>
            <a:r>
              <a:rPr lang="en-US" altLang="ko-KR" sz="1600" b="0" dirty="0" err="1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display:table</a:t>
            </a:r>
            <a:r>
              <a:rPr lang="en-US" altLang="ko-KR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; table-layout: fixed;</a:t>
            </a:r>
            <a:r>
              <a:rPr lang="ko-KR" altLang="en-US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을 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주고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, 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자식태그에는 </a:t>
            </a:r>
            <a:r>
              <a:rPr lang="en-US" altLang="ko-KR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display: table-cell; vertical-align: middle;</a:t>
            </a:r>
            <a:r>
              <a:rPr lang="ko-KR" altLang="en-US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을 줬습니다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</a:p>
          <a:p>
            <a:pPr marL="0" indent="0" algn="l"/>
            <a:endParaRPr lang="en-US" altLang="ko-KR" sz="1600" b="0" dirty="0" smtClean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  <a:p>
            <a:pPr marL="0" indent="0" algn="l"/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&lt;</a:t>
            </a:r>
            <a:r>
              <a:rPr lang="en-US" altLang="ko-KR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img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&gt;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태그에는 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&lt;figure&gt;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태그로 감쌌고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, 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이미지와 관련된 문구에는 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&lt;</a:t>
            </a:r>
            <a:r>
              <a:rPr lang="en-US" altLang="ko-KR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figcaption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&gt;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태그로 감쌌습니다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</a:p>
          <a:p>
            <a:pPr marL="0" indent="0" algn="l"/>
            <a:endParaRPr lang="en-US" altLang="ko-KR"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  <a:p>
            <a:pPr marL="0" indent="0" algn="l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최대한 현재 나가고 있는 </a:t>
            </a:r>
            <a:r>
              <a:rPr lang="ko-KR" altLang="en-US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에스쁘아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 페이지를 참고해서 비슷하게 문구를 디자인 했습니다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  <a:endParaRPr lang="ko-KR" altLang="en-US"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6"/>
          <p:cNvSpPr txBox="1">
            <a:spLocks noGrp="1"/>
          </p:cNvSpPr>
          <p:nvPr>
            <p:ph type="ctrTitle"/>
          </p:nvPr>
        </p:nvSpPr>
        <p:spPr>
          <a:xfrm>
            <a:off x="3157362" y="633989"/>
            <a:ext cx="2829300" cy="581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SNS IMG </a:t>
            </a:r>
            <a:endParaRPr dirty="0"/>
          </a:p>
        </p:txBody>
      </p:sp>
      <p:sp>
        <p:nvSpPr>
          <p:cNvPr id="1465" name="Google Shape;1465;p3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1699445"/>
            <a:ext cx="8077200" cy="224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Google Shape;1385;p32"/>
          <p:cNvSpPr txBox="1">
            <a:spLocks/>
          </p:cNvSpPr>
          <p:nvPr/>
        </p:nvSpPr>
        <p:spPr>
          <a:xfrm flipH="1">
            <a:off x="0" y="4123030"/>
            <a:ext cx="9144000" cy="4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요즘 많이 사용하는 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SNS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에 올린 이미지를 미리 볼 수 있는 공간으로 제작했습니다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</a:p>
          <a:p>
            <a:pPr marL="0" indent="0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제품 이미지와 동일하게 몇 개의 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BOX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를 만들어도 간격을 유지할 수 있는 태그를 주었고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,</a:t>
            </a:r>
          </a:p>
          <a:p>
            <a:pPr marL="0" indent="0"/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&lt;</a:t>
            </a:r>
            <a:r>
              <a:rPr lang="en-US" altLang="ko-KR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img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&gt;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태그가 가지고 있는 속성에서 하단에 여백을 가지고 있어서 이를 없애기 위해서 </a:t>
            </a:r>
            <a:r>
              <a:rPr lang="en-US" altLang="ko-KR" sz="1600" b="0" dirty="0" err="1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display:block</a:t>
            </a:r>
            <a:r>
              <a:rPr lang="en-US" altLang="ko-KR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;</a:t>
            </a:r>
            <a:r>
              <a:rPr lang="ko-KR" altLang="en-US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를 주었습니다</a:t>
            </a:r>
            <a:r>
              <a:rPr lang="en-US" altLang="ko-KR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</a:p>
          <a:p>
            <a:pPr marL="0" indent="0"/>
            <a:endParaRPr lang="en-US" altLang="ko-KR" sz="1600" b="0" dirty="0" smtClean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0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29" y="4638819"/>
            <a:ext cx="4306571" cy="3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Google Shape;1506;p38"/>
          <p:cNvSpPr txBox="1">
            <a:spLocks/>
          </p:cNvSpPr>
          <p:nvPr/>
        </p:nvSpPr>
        <p:spPr>
          <a:xfrm>
            <a:off x="0" y="633989"/>
            <a:ext cx="9144000" cy="58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dirty="0" smtClean="0"/>
              <a:t>Video </a:t>
            </a:r>
            <a:r>
              <a:rPr lang="en-US" altLang="ko-KR" dirty="0" smtClean="0"/>
              <a:t>story and Products, Footer</a:t>
            </a:r>
            <a:endParaRPr lang="en-US" dirty="0"/>
          </a:p>
        </p:txBody>
      </p:sp>
      <p:sp>
        <p:nvSpPr>
          <p:cNvPr id="45" name="Google Shape;1337;p32"/>
          <p:cNvSpPr/>
          <p:nvPr/>
        </p:nvSpPr>
        <p:spPr>
          <a:xfrm flipH="1">
            <a:off x="5367988" y="2626360"/>
            <a:ext cx="260652" cy="222724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" y="1379219"/>
            <a:ext cx="4306571" cy="33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Google Shape;1337;p32"/>
          <p:cNvSpPr/>
          <p:nvPr/>
        </p:nvSpPr>
        <p:spPr>
          <a:xfrm flipH="1">
            <a:off x="5367988" y="3102738"/>
            <a:ext cx="260652" cy="222724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337;p32"/>
          <p:cNvSpPr/>
          <p:nvPr/>
        </p:nvSpPr>
        <p:spPr>
          <a:xfrm flipH="1">
            <a:off x="5373068" y="4307898"/>
            <a:ext cx="260652" cy="222724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37;p32"/>
          <p:cNvSpPr/>
          <p:nvPr/>
        </p:nvSpPr>
        <p:spPr>
          <a:xfrm flipH="1">
            <a:off x="5373068" y="3588570"/>
            <a:ext cx="260652" cy="222724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37;p32"/>
          <p:cNvSpPr/>
          <p:nvPr/>
        </p:nvSpPr>
        <p:spPr>
          <a:xfrm flipH="1">
            <a:off x="874776" y="1881891"/>
            <a:ext cx="323088" cy="302296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385;p32"/>
          <p:cNvSpPr txBox="1">
            <a:spLocks/>
          </p:cNvSpPr>
          <p:nvPr/>
        </p:nvSpPr>
        <p:spPr>
          <a:xfrm flipH="1">
            <a:off x="5373068" y="1270124"/>
            <a:ext cx="2987400" cy="46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l"/>
            <a:r>
              <a:rPr lang="ko-KR" altLang="en-US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에스쁘아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 모델인 </a:t>
            </a:r>
            <a:r>
              <a:rPr lang="ko-KR" altLang="en-US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조이의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 영상 옆에는 코멘트를 달아 놓았고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, 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위 영상에서 사용된 제품들을 적어두었습니다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</a:p>
          <a:p>
            <a:pPr marL="0" indent="0" algn="l"/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그리고 사용된 제품을 바로 살 수 있도록 공간까지 만들어놨습니다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</a:p>
          <a:p>
            <a:pPr marL="0" indent="0" algn="l"/>
            <a:endParaRPr lang="en-US" altLang="ko-KR"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  <a:p>
            <a:pPr marL="0" indent="0" algn="l"/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1. Poster 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이미지를 넣어두어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, 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클릭유도를 하였습니다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  <a:endParaRPr lang="en-US" altLang="ko-KR"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  <a:p>
            <a:pPr marL="0" indent="0" algn="l"/>
            <a:endParaRPr lang="en-US" altLang="ko-KR" sz="1600" b="0" dirty="0" smtClean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  <a:p>
            <a:pPr marL="0" indent="0" algn="l"/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2. letter-spacing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을 주어 </a:t>
            </a:r>
            <a:r>
              <a:rPr lang="ko-KR" altLang="en-US" sz="1600" b="0" dirty="0" err="1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가독성을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 주었습니다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  <a:endParaRPr lang="en-US" altLang="ko-KR"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  <a:p>
            <a:pPr marL="0" indent="0" algn="l"/>
            <a:endParaRPr lang="en-US" altLang="ko-KR" sz="1600" b="0" dirty="0" smtClean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  <a:p>
            <a:pPr marL="0" indent="0" algn="l"/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3. </a:t>
            </a:r>
            <a:r>
              <a:rPr lang="ko-KR" altLang="en-US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제품 이미지와 동일하게 몇 개의 </a:t>
            </a:r>
            <a:r>
              <a:rPr lang="en-US" altLang="ko-KR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BOX</a:t>
            </a:r>
            <a:r>
              <a:rPr lang="ko-KR" altLang="en-US" sz="1600" b="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를 만들어도 간격을 유지할 수 있는 태그를 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주었습니다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</a:p>
          <a:p>
            <a:pPr marL="0" indent="0" algn="l"/>
            <a:endParaRPr lang="en-US" altLang="ko-KR"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  <a:p>
            <a:pPr marL="0" indent="0" algn="l"/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4. Footer</a:t>
            </a:r>
            <a:r>
              <a:rPr lang="ko-KR" altLang="en-US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부분에는 저의 정보를 적어두었습니다</a:t>
            </a:r>
            <a:r>
              <a:rPr lang="en-US" altLang="ko-KR" sz="1600" b="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.</a:t>
            </a:r>
            <a:endParaRPr lang="ko-KR" altLang="en-US" sz="1600" b="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  <p:sp>
        <p:nvSpPr>
          <p:cNvPr id="39" name="Google Shape;1385;p32"/>
          <p:cNvSpPr txBox="1">
            <a:spLocks/>
          </p:cNvSpPr>
          <p:nvPr/>
        </p:nvSpPr>
        <p:spPr>
          <a:xfrm flipH="1">
            <a:off x="899160" y="1777304"/>
            <a:ext cx="244200" cy="4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l"/>
            <a:r>
              <a:rPr lang="en-US" altLang="ko-KR" sz="180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1</a:t>
            </a:r>
            <a:endParaRPr lang="ko-KR" altLang="en-US" sz="180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  <p:sp>
        <p:nvSpPr>
          <p:cNvPr id="40" name="Google Shape;1337;p32"/>
          <p:cNvSpPr/>
          <p:nvPr/>
        </p:nvSpPr>
        <p:spPr>
          <a:xfrm flipH="1">
            <a:off x="3593232" y="1754308"/>
            <a:ext cx="323088" cy="302296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385;p32"/>
          <p:cNvSpPr txBox="1">
            <a:spLocks/>
          </p:cNvSpPr>
          <p:nvPr/>
        </p:nvSpPr>
        <p:spPr>
          <a:xfrm flipH="1">
            <a:off x="3617616" y="1649721"/>
            <a:ext cx="244200" cy="4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l"/>
            <a:r>
              <a:rPr lang="en-US" altLang="ko-KR" sz="180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2</a:t>
            </a:r>
            <a:endParaRPr lang="ko-KR" altLang="en-US" sz="180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  <p:sp>
        <p:nvSpPr>
          <p:cNvPr id="42" name="Google Shape;1337;p32"/>
          <p:cNvSpPr/>
          <p:nvPr/>
        </p:nvSpPr>
        <p:spPr>
          <a:xfrm flipH="1">
            <a:off x="801984" y="3385444"/>
            <a:ext cx="323088" cy="302296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385;p32"/>
          <p:cNvSpPr txBox="1">
            <a:spLocks/>
          </p:cNvSpPr>
          <p:nvPr/>
        </p:nvSpPr>
        <p:spPr>
          <a:xfrm flipH="1">
            <a:off x="826368" y="3280857"/>
            <a:ext cx="244200" cy="4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l"/>
            <a:r>
              <a:rPr lang="en-US" altLang="ko-KR" sz="1800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3</a:t>
            </a:r>
            <a:endParaRPr lang="ko-KR" altLang="en-US" sz="180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  <p:sp>
        <p:nvSpPr>
          <p:cNvPr id="49" name="Google Shape;1337;p32"/>
          <p:cNvSpPr/>
          <p:nvPr/>
        </p:nvSpPr>
        <p:spPr>
          <a:xfrm flipH="1">
            <a:off x="1606656" y="4683721"/>
            <a:ext cx="323088" cy="302296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85;p32"/>
          <p:cNvSpPr txBox="1">
            <a:spLocks/>
          </p:cNvSpPr>
          <p:nvPr/>
        </p:nvSpPr>
        <p:spPr>
          <a:xfrm flipH="1">
            <a:off x="1631040" y="4579134"/>
            <a:ext cx="244200" cy="4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Josefin Sans"/>
              <a:buNone/>
              <a:defRPr sz="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l"/>
            <a:r>
              <a:rPr lang="en-US" altLang="ko-KR" sz="1800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4</a:t>
            </a:r>
            <a:endParaRPr lang="ko-KR" altLang="en-US" sz="1800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51"/>
          <p:cNvSpPr/>
          <p:nvPr/>
        </p:nvSpPr>
        <p:spPr>
          <a:xfrm rot="-626089" flipH="1">
            <a:off x="3219883" y="834025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51"/>
          <p:cNvSpPr/>
          <p:nvPr/>
        </p:nvSpPr>
        <p:spPr>
          <a:xfrm flipH="1">
            <a:off x="2977736" y="1634742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2" name="Google Shape;2582;p51"/>
          <p:cNvGrpSpPr/>
          <p:nvPr/>
        </p:nvGrpSpPr>
        <p:grpSpPr>
          <a:xfrm flipH="1">
            <a:off x="4118458" y="2746569"/>
            <a:ext cx="1545206" cy="1028422"/>
            <a:chOff x="1015083" y="2196153"/>
            <a:chExt cx="1242127" cy="826706"/>
          </a:xfrm>
        </p:grpSpPr>
        <p:sp>
          <p:nvSpPr>
            <p:cNvPr id="2583" name="Google Shape;2583;p51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1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1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1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1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1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1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1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1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1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1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1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1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1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1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1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1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1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1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1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1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1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1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1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1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1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0" name="Google Shape;2610;p51"/>
          <p:cNvGrpSpPr/>
          <p:nvPr/>
        </p:nvGrpSpPr>
        <p:grpSpPr>
          <a:xfrm flipH="1">
            <a:off x="2364136" y="1093815"/>
            <a:ext cx="1930707" cy="619900"/>
            <a:chOff x="1721900" y="303502"/>
            <a:chExt cx="1930707" cy="619900"/>
          </a:xfrm>
        </p:grpSpPr>
        <p:sp>
          <p:nvSpPr>
            <p:cNvPr id="2611" name="Google Shape;2611;p51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1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1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1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1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9" name="Google Shape;2659;p5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9</a:t>
            </a:fld>
            <a:endParaRPr sz="1000" b="1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60" name="Google Shape;2660;p51"/>
          <p:cNvSpPr txBox="1">
            <a:spLocks noGrp="1"/>
          </p:cNvSpPr>
          <p:nvPr>
            <p:ph type="ctrTitle"/>
          </p:nvPr>
        </p:nvSpPr>
        <p:spPr>
          <a:xfrm>
            <a:off x="0" y="2153287"/>
            <a:ext cx="9144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THANKS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65" name="Google Shape;2665;p5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1"/>
                </a:solidFill>
              </a:rPr>
              <a:t>9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90665" y="2751673"/>
            <a:ext cx="3142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자바와 </a:t>
            </a:r>
            <a:r>
              <a:rPr lang="en-US" altLang="ko-KR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C</a:t>
            </a:r>
            <a:r>
              <a:rPr lang="ko-KR" altLang="en-US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를 활용한 융합소프트웨어 개발자 양성과정</a:t>
            </a:r>
            <a:r>
              <a:rPr lang="en-US" altLang="ko-KR" dirty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(B</a:t>
            </a:r>
            <a:r>
              <a:rPr lang="en-US" altLang="ko-KR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) </a:t>
            </a:r>
            <a:r>
              <a:rPr lang="ko-KR" altLang="en-US" dirty="0" smtClean="0">
                <a:latin typeface="나눔손글씨 중학생" panose="02000503000000000000" pitchFamily="2" charset="-127"/>
                <a:ea typeface="나눔손글씨 중학생" panose="02000503000000000000" pitchFamily="2" charset="-127"/>
              </a:rPr>
              <a:t>박지수</a:t>
            </a:r>
            <a:endParaRPr lang="ko-KR" altLang="en-US" dirty="0">
              <a:latin typeface="나눔손글씨 중학생" panose="02000503000000000000" pitchFamily="2" charset="-127"/>
              <a:ea typeface="나눔손글씨 중학생" panose="02000503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mphis Marketing Plan by Slidesgo">
  <a:themeElements>
    <a:clrScheme name="Simple Light">
      <a:dk1>
        <a:srgbClr val="434343"/>
      </a:dk1>
      <a:lt1>
        <a:srgbClr val="F3F3F3"/>
      </a:lt1>
      <a:dk2>
        <a:srgbClr val="00D6C0"/>
      </a:dk2>
      <a:lt2>
        <a:srgbClr val="83E3DD"/>
      </a:lt2>
      <a:accent1>
        <a:srgbClr val="FF8E80"/>
      </a:accent1>
      <a:accent2>
        <a:srgbClr val="FDB2AD"/>
      </a:accent2>
      <a:accent3>
        <a:srgbClr val="FFE1DF"/>
      </a:accent3>
      <a:accent4>
        <a:srgbClr val="FBDF74"/>
      </a:accent4>
      <a:accent5>
        <a:srgbClr val="FFF59E"/>
      </a:accent5>
      <a:accent6>
        <a:srgbClr val="6BA2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381</Words>
  <Application>Microsoft Office PowerPoint</Application>
  <PresentationFormat>화면 슬라이드 쇼(16:9)</PresentationFormat>
  <Paragraphs>66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굴림</vt:lpstr>
      <vt:lpstr>Arial</vt:lpstr>
      <vt:lpstr>Roboto Slab Regular</vt:lpstr>
      <vt:lpstr>나눔손글씨 중학생</vt:lpstr>
      <vt:lpstr>Josefin Sans</vt:lpstr>
      <vt:lpstr>Josefin Slab</vt:lpstr>
      <vt:lpstr>Memphis Marketing Plan by Slidesgo</vt:lpstr>
      <vt:lpstr>ESPOIR PAGE </vt:lpstr>
      <vt:lpstr>HTML LAYOUT</vt:lpstr>
      <vt:lpstr>ABOUT THE HTML</vt:lpstr>
      <vt:lpstr>Header Menu</vt:lpstr>
      <vt:lpstr>Main Img</vt:lpstr>
      <vt:lpstr>Popular Products</vt:lpstr>
      <vt:lpstr>SNS IMG </vt:lpstr>
      <vt:lpstr>PowerPoint 프레젠테이션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ESPOIR PAGE </dc:title>
  <cp:lastModifiedBy>97050</cp:lastModifiedBy>
  <cp:revision>15</cp:revision>
  <dcterms:modified xsi:type="dcterms:W3CDTF">2020-06-26T12:10:42Z</dcterms:modified>
</cp:coreProperties>
</file>